
<file path=[Content_Types].xml><?xml version="1.0" encoding="utf-8"?>
<Types xmlns="http://schemas.openxmlformats.org/package/2006/content-types">
  <Default Extension="jpe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70" r:id="rId5"/>
    <p:sldId id="259" r:id="rId6"/>
    <p:sldId id="264" r:id="rId7"/>
    <p:sldId id="265" r:id="rId8"/>
    <p:sldId id="263" r:id="rId9"/>
    <p:sldId id="271" r:id="rId10"/>
    <p:sldId id="266" r:id="rId11"/>
    <p:sldId id="260" r:id="rId12"/>
    <p:sldId id="267" r:id="rId13"/>
    <p:sldId id="261" r:id="rId14"/>
    <p:sldId id="268" r:id="rId15"/>
    <p:sldId id="26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4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2.svg"/><Relationship Id="rId1" Type="http://schemas.openxmlformats.org/officeDocument/2006/relationships/image" Target="../media/image21.png"/><Relationship Id="rId6" Type="http://schemas.openxmlformats.org/officeDocument/2006/relationships/image" Target="../media/image16.svg"/><Relationship Id="rId5" Type="http://schemas.openxmlformats.org/officeDocument/2006/relationships/image" Target="../media/image23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svg"/><Relationship Id="rId1" Type="http://schemas.openxmlformats.org/officeDocument/2006/relationships/image" Target="../media/image32.png"/><Relationship Id="rId6" Type="http://schemas.openxmlformats.org/officeDocument/2006/relationships/image" Target="../media/image31.svg"/><Relationship Id="rId5" Type="http://schemas.openxmlformats.org/officeDocument/2006/relationships/image" Target="../media/image34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image" Target="../media/image43.svg"/><Relationship Id="rId1" Type="http://schemas.openxmlformats.org/officeDocument/2006/relationships/image" Target="../media/image52.png"/><Relationship Id="rId6" Type="http://schemas.openxmlformats.org/officeDocument/2006/relationships/image" Target="../media/image47.svg"/><Relationship Id="rId5" Type="http://schemas.openxmlformats.org/officeDocument/2006/relationships/image" Target="../media/image54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42DA8-6C3D-405C-AC6F-52EC29FC35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8D2EB2-FC00-4EBF-8B69-C1DD9613B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shelter</a:t>
          </a:r>
        </a:p>
      </dgm:t>
    </dgm:pt>
    <dgm:pt modelId="{D790D144-34DF-49DC-AFD9-57F7C42261B7}" type="parTrans" cxnId="{59706A18-4D47-4C59-805C-DF371987A76B}">
      <dgm:prSet/>
      <dgm:spPr/>
      <dgm:t>
        <a:bodyPr/>
        <a:lstStyle/>
        <a:p>
          <a:endParaRPr lang="en-US"/>
        </a:p>
      </dgm:t>
    </dgm:pt>
    <dgm:pt modelId="{461EA409-37A0-48F0-BD0B-599375EE7379}" type="sibTrans" cxnId="{59706A18-4D47-4C59-805C-DF371987A76B}">
      <dgm:prSet/>
      <dgm:spPr/>
      <dgm:t>
        <a:bodyPr/>
        <a:lstStyle/>
        <a:p>
          <a:endParaRPr lang="en-US"/>
        </a:p>
      </dgm:t>
    </dgm:pt>
    <dgm:pt modelId="{DACD6BA9-29BF-4D81-B214-3E9D28A31D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café</a:t>
          </a:r>
        </a:p>
      </dgm:t>
    </dgm:pt>
    <dgm:pt modelId="{9E198336-1B89-42D1-83A7-351A0BF4B216}" type="parTrans" cxnId="{F50B255A-EE9E-4E1B-8F79-56C48537F8F2}">
      <dgm:prSet/>
      <dgm:spPr/>
      <dgm:t>
        <a:bodyPr/>
        <a:lstStyle/>
        <a:p>
          <a:endParaRPr lang="en-US"/>
        </a:p>
      </dgm:t>
    </dgm:pt>
    <dgm:pt modelId="{0B6C7AD7-D268-4C80-94CE-C5BC3BDB539E}" type="sibTrans" cxnId="{F50B255A-EE9E-4E1B-8F79-56C48537F8F2}">
      <dgm:prSet/>
      <dgm:spPr/>
      <dgm:t>
        <a:bodyPr/>
        <a:lstStyle/>
        <a:p>
          <a:endParaRPr lang="en-US"/>
        </a:p>
      </dgm:t>
    </dgm:pt>
    <dgm:pt modelId="{5568B785-3D9E-439D-BAB8-8B84D9A1E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Food pantry and clothing closet</a:t>
          </a:r>
        </a:p>
      </dgm:t>
    </dgm:pt>
    <dgm:pt modelId="{94331B4A-B4B2-476A-BFE2-C915D9DD9971}" type="parTrans" cxnId="{9E6B61DE-84FA-4A87-9A2B-5B36B3E8CCCE}">
      <dgm:prSet/>
      <dgm:spPr/>
      <dgm:t>
        <a:bodyPr/>
        <a:lstStyle/>
        <a:p>
          <a:endParaRPr lang="en-US"/>
        </a:p>
      </dgm:t>
    </dgm:pt>
    <dgm:pt modelId="{91FBEB48-6A80-4932-BFE7-CA8154828A09}" type="sibTrans" cxnId="{9E6B61DE-84FA-4A87-9A2B-5B36B3E8CCCE}">
      <dgm:prSet/>
      <dgm:spPr/>
      <dgm:t>
        <a:bodyPr/>
        <a:lstStyle/>
        <a:p>
          <a:endParaRPr lang="en-US"/>
        </a:p>
      </dgm:t>
    </dgm:pt>
    <dgm:pt modelId="{05E93D6F-B5E4-4D31-A2E7-13F76FA7B4F5}" type="pres">
      <dgm:prSet presAssocID="{1A242DA8-6C3D-405C-AC6F-52EC29FC3563}" presName="root" presStyleCnt="0">
        <dgm:presLayoutVars>
          <dgm:dir/>
          <dgm:resizeHandles val="exact"/>
        </dgm:presLayoutVars>
      </dgm:prSet>
      <dgm:spPr/>
    </dgm:pt>
    <dgm:pt modelId="{092917A2-CA90-4CF0-B23A-E693DB106610}" type="pres">
      <dgm:prSet presAssocID="{A38D2EB2-FC00-4EBF-8B69-C1DD9613B1B2}" presName="compNode" presStyleCnt="0"/>
      <dgm:spPr/>
    </dgm:pt>
    <dgm:pt modelId="{C60162F6-3751-43A1-8BC2-B7233FCEA196}" type="pres">
      <dgm:prSet presAssocID="{A38D2EB2-FC00-4EBF-8B69-C1DD9613B1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4FE7C1F2-68E2-4902-8D74-21F6131F52DD}" type="pres">
      <dgm:prSet presAssocID="{A38D2EB2-FC00-4EBF-8B69-C1DD9613B1B2}" presName="spaceRect" presStyleCnt="0"/>
      <dgm:spPr/>
    </dgm:pt>
    <dgm:pt modelId="{844AC8E8-5508-48BE-8E9F-2134C55CBAA3}" type="pres">
      <dgm:prSet presAssocID="{A38D2EB2-FC00-4EBF-8B69-C1DD9613B1B2}" presName="textRect" presStyleLbl="revTx" presStyleIdx="0" presStyleCnt="3">
        <dgm:presLayoutVars>
          <dgm:chMax val="1"/>
          <dgm:chPref val="1"/>
        </dgm:presLayoutVars>
      </dgm:prSet>
      <dgm:spPr/>
    </dgm:pt>
    <dgm:pt modelId="{6DD066C1-3B89-4A43-807D-AF03E5B9F162}" type="pres">
      <dgm:prSet presAssocID="{461EA409-37A0-48F0-BD0B-599375EE7379}" presName="sibTrans" presStyleCnt="0"/>
      <dgm:spPr/>
    </dgm:pt>
    <dgm:pt modelId="{424E9C36-D9E4-4CA3-B9E4-4858890F11B0}" type="pres">
      <dgm:prSet presAssocID="{DACD6BA9-29BF-4D81-B214-3E9D28A31D46}" presName="compNode" presStyleCnt="0"/>
      <dgm:spPr/>
    </dgm:pt>
    <dgm:pt modelId="{4442DEB0-EB1B-4A98-A099-6E78D2988F05}" type="pres">
      <dgm:prSet presAssocID="{DACD6BA9-29BF-4D81-B214-3E9D28A31D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9BB3E091-61B8-46B1-91C1-4E9E1C627D12}" type="pres">
      <dgm:prSet presAssocID="{DACD6BA9-29BF-4D81-B214-3E9D28A31D46}" presName="spaceRect" presStyleCnt="0"/>
      <dgm:spPr/>
    </dgm:pt>
    <dgm:pt modelId="{3A7A436C-D15C-4F7D-AF18-A2CCA0B8E296}" type="pres">
      <dgm:prSet presAssocID="{DACD6BA9-29BF-4D81-B214-3E9D28A31D46}" presName="textRect" presStyleLbl="revTx" presStyleIdx="1" presStyleCnt="3">
        <dgm:presLayoutVars>
          <dgm:chMax val="1"/>
          <dgm:chPref val="1"/>
        </dgm:presLayoutVars>
      </dgm:prSet>
      <dgm:spPr/>
    </dgm:pt>
    <dgm:pt modelId="{B0903856-261E-4A71-9DFF-E25F5D4F559B}" type="pres">
      <dgm:prSet presAssocID="{0B6C7AD7-D268-4C80-94CE-C5BC3BDB539E}" presName="sibTrans" presStyleCnt="0"/>
      <dgm:spPr/>
    </dgm:pt>
    <dgm:pt modelId="{6C5B9E32-184F-4D1E-9496-92FC24C8266D}" type="pres">
      <dgm:prSet presAssocID="{5568B785-3D9E-439D-BAB8-8B84D9A1EEBD}" presName="compNode" presStyleCnt="0"/>
      <dgm:spPr/>
    </dgm:pt>
    <dgm:pt modelId="{B5E7E5C7-C05B-4BE5-8AEA-5B3D5EC594C6}" type="pres">
      <dgm:prSet presAssocID="{5568B785-3D9E-439D-BAB8-8B84D9A1EE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2EC66431-33C8-46E2-A0AC-4F8BA15CFD3E}" type="pres">
      <dgm:prSet presAssocID="{5568B785-3D9E-439D-BAB8-8B84D9A1EEBD}" presName="spaceRect" presStyleCnt="0"/>
      <dgm:spPr/>
    </dgm:pt>
    <dgm:pt modelId="{0E05A629-A7E0-475E-923B-653B3731B7D5}" type="pres">
      <dgm:prSet presAssocID="{5568B785-3D9E-439D-BAB8-8B84D9A1EE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706A18-4D47-4C59-805C-DF371987A76B}" srcId="{1A242DA8-6C3D-405C-AC6F-52EC29FC3563}" destId="{A38D2EB2-FC00-4EBF-8B69-C1DD9613B1B2}" srcOrd="0" destOrd="0" parTransId="{D790D144-34DF-49DC-AFD9-57F7C42261B7}" sibTransId="{461EA409-37A0-48F0-BD0B-599375EE7379}"/>
    <dgm:cxn modelId="{522E7629-1E63-3540-B432-88FE87F7DDF0}" type="presOf" srcId="{DACD6BA9-29BF-4D81-B214-3E9D28A31D46}" destId="{3A7A436C-D15C-4F7D-AF18-A2CCA0B8E296}" srcOrd="0" destOrd="0" presId="urn:microsoft.com/office/officeart/2018/2/layout/IconLabelList"/>
    <dgm:cxn modelId="{F50B255A-EE9E-4E1B-8F79-56C48537F8F2}" srcId="{1A242DA8-6C3D-405C-AC6F-52EC29FC3563}" destId="{DACD6BA9-29BF-4D81-B214-3E9D28A31D46}" srcOrd="1" destOrd="0" parTransId="{9E198336-1B89-42D1-83A7-351A0BF4B216}" sibTransId="{0B6C7AD7-D268-4C80-94CE-C5BC3BDB539E}"/>
    <dgm:cxn modelId="{CD08C272-C556-EC4F-A710-C8AF79A181BE}" type="presOf" srcId="{1A242DA8-6C3D-405C-AC6F-52EC29FC3563}" destId="{05E93D6F-B5E4-4D31-A2E7-13F76FA7B4F5}" srcOrd="0" destOrd="0" presId="urn:microsoft.com/office/officeart/2018/2/layout/IconLabelList"/>
    <dgm:cxn modelId="{09434273-23FB-5642-8D94-AD4AD9BA7B45}" type="presOf" srcId="{A38D2EB2-FC00-4EBF-8B69-C1DD9613B1B2}" destId="{844AC8E8-5508-48BE-8E9F-2134C55CBAA3}" srcOrd="0" destOrd="0" presId="urn:microsoft.com/office/officeart/2018/2/layout/IconLabelList"/>
    <dgm:cxn modelId="{6A587EAA-6076-2842-AA68-AB9FB33F3C28}" type="presOf" srcId="{5568B785-3D9E-439D-BAB8-8B84D9A1EEBD}" destId="{0E05A629-A7E0-475E-923B-653B3731B7D5}" srcOrd="0" destOrd="0" presId="urn:microsoft.com/office/officeart/2018/2/layout/IconLabelList"/>
    <dgm:cxn modelId="{9E6B61DE-84FA-4A87-9A2B-5B36B3E8CCCE}" srcId="{1A242DA8-6C3D-405C-AC6F-52EC29FC3563}" destId="{5568B785-3D9E-439D-BAB8-8B84D9A1EEBD}" srcOrd="2" destOrd="0" parTransId="{94331B4A-B4B2-476A-BFE2-C915D9DD9971}" sibTransId="{91FBEB48-6A80-4932-BFE7-CA8154828A09}"/>
    <dgm:cxn modelId="{10C949F6-7CE5-F44E-9620-2BB4FF27C2E2}" type="presParOf" srcId="{05E93D6F-B5E4-4D31-A2E7-13F76FA7B4F5}" destId="{092917A2-CA90-4CF0-B23A-E693DB106610}" srcOrd="0" destOrd="0" presId="urn:microsoft.com/office/officeart/2018/2/layout/IconLabelList"/>
    <dgm:cxn modelId="{E23EA632-AC44-C14A-AD73-1A199421475A}" type="presParOf" srcId="{092917A2-CA90-4CF0-B23A-E693DB106610}" destId="{C60162F6-3751-43A1-8BC2-B7233FCEA196}" srcOrd="0" destOrd="0" presId="urn:microsoft.com/office/officeart/2018/2/layout/IconLabelList"/>
    <dgm:cxn modelId="{CCA3A04F-66CE-A946-84A9-B102F9ADAEAA}" type="presParOf" srcId="{092917A2-CA90-4CF0-B23A-E693DB106610}" destId="{4FE7C1F2-68E2-4902-8D74-21F6131F52DD}" srcOrd="1" destOrd="0" presId="urn:microsoft.com/office/officeart/2018/2/layout/IconLabelList"/>
    <dgm:cxn modelId="{0D6D0E9C-75D6-D64A-A87D-F18E3A9C5F4F}" type="presParOf" srcId="{092917A2-CA90-4CF0-B23A-E693DB106610}" destId="{844AC8E8-5508-48BE-8E9F-2134C55CBAA3}" srcOrd="2" destOrd="0" presId="urn:microsoft.com/office/officeart/2018/2/layout/IconLabelList"/>
    <dgm:cxn modelId="{8C3E61BD-7ED1-8C4B-AD3C-8EF261867060}" type="presParOf" srcId="{05E93D6F-B5E4-4D31-A2E7-13F76FA7B4F5}" destId="{6DD066C1-3B89-4A43-807D-AF03E5B9F162}" srcOrd="1" destOrd="0" presId="urn:microsoft.com/office/officeart/2018/2/layout/IconLabelList"/>
    <dgm:cxn modelId="{E7723CB0-E1FC-6949-8467-93BC8235F9C5}" type="presParOf" srcId="{05E93D6F-B5E4-4D31-A2E7-13F76FA7B4F5}" destId="{424E9C36-D9E4-4CA3-B9E4-4858890F11B0}" srcOrd="2" destOrd="0" presId="urn:microsoft.com/office/officeart/2018/2/layout/IconLabelList"/>
    <dgm:cxn modelId="{23AEEC41-AC50-4249-8CC3-C5968EFCB1AE}" type="presParOf" srcId="{424E9C36-D9E4-4CA3-B9E4-4858890F11B0}" destId="{4442DEB0-EB1B-4A98-A099-6E78D2988F05}" srcOrd="0" destOrd="0" presId="urn:microsoft.com/office/officeart/2018/2/layout/IconLabelList"/>
    <dgm:cxn modelId="{0AB1467A-2123-0D49-8E13-E692701B2466}" type="presParOf" srcId="{424E9C36-D9E4-4CA3-B9E4-4858890F11B0}" destId="{9BB3E091-61B8-46B1-91C1-4E9E1C627D12}" srcOrd="1" destOrd="0" presId="urn:microsoft.com/office/officeart/2018/2/layout/IconLabelList"/>
    <dgm:cxn modelId="{3DBAC1E2-3078-D641-810A-8627DB63FA7C}" type="presParOf" srcId="{424E9C36-D9E4-4CA3-B9E4-4858890F11B0}" destId="{3A7A436C-D15C-4F7D-AF18-A2CCA0B8E296}" srcOrd="2" destOrd="0" presId="urn:microsoft.com/office/officeart/2018/2/layout/IconLabelList"/>
    <dgm:cxn modelId="{5FBACD0C-DDD3-5347-8E90-E21689E283B1}" type="presParOf" srcId="{05E93D6F-B5E4-4D31-A2E7-13F76FA7B4F5}" destId="{B0903856-261E-4A71-9DFF-E25F5D4F559B}" srcOrd="3" destOrd="0" presId="urn:microsoft.com/office/officeart/2018/2/layout/IconLabelList"/>
    <dgm:cxn modelId="{5C7419AF-065C-6A4F-B8CE-2BCF748FE89D}" type="presParOf" srcId="{05E93D6F-B5E4-4D31-A2E7-13F76FA7B4F5}" destId="{6C5B9E32-184F-4D1E-9496-92FC24C8266D}" srcOrd="4" destOrd="0" presId="urn:microsoft.com/office/officeart/2018/2/layout/IconLabelList"/>
    <dgm:cxn modelId="{72CF7FA4-21DC-3E45-AE68-CAE379770600}" type="presParOf" srcId="{6C5B9E32-184F-4D1E-9496-92FC24C8266D}" destId="{B5E7E5C7-C05B-4BE5-8AEA-5B3D5EC594C6}" srcOrd="0" destOrd="0" presId="urn:microsoft.com/office/officeart/2018/2/layout/IconLabelList"/>
    <dgm:cxn modelId="{C893D697-6DEA-3741-8A73-C5B6C9B2EE45}" type="presParOf" srcId="{6C5B9E32-184F-4D1E-9496-92FC24C8266D}" destId="{2EC66431-33C8-46E2-A0AC-4F8BA15CFD3E}" srcOrd="1" destOrd="0" presId="urn:microsoft.com/office/officeart/2018/2/layout/IconLabelList"/>
    <dgm:cxn modelId="{915AAC15-A6EE-7543-8140-C7B2592E8E25}" type="presParOf" srcId="{6C5B9E32-184F-4D1E-9496-92FC24C8266D}" destId="{0E05A629-A7E0-475E-923B-653B3731B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242DA8-6C3D-405C-AC6F-52EC29FC35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8D2EB2-FC00-4EBF-8B69-C1DD9613B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shelter</a:t>
          </a:r>
        </a:p>
      </dgm:t>
    </dgm:pt>
    <dgm:pt modelId="{D790D144-34DF-49DC-AFD9-57F7C42261B7}" type="parTrans" cxnId="{59706A18-4D47-4C59-805C-DF371987A76B}">
      <dgm:prSet/>
      <dgm:spPr/>
      <dgm:t>
        <a:bodyPr/>
        <a:lstStyle/>
        <a:p>
          <a:endParaRPr lang="en-US"/>
        </a:p>
      </dgm:t>
    </dgm:pt>
    <dgm:pt modelId="{461EA409-37A0-48F0-BD0B-599375EE7379}" type="sibTrans" cxnId="{59706A18-4D47-4C59-805C-DF371987A76B}">
      <dgm:prSet/>
      <dgm:spPr/>
      <dgm:t>
        <a:bodyPr/>
        <a:lstStyle/>
        <a:p>
          <a:endParaRPr lang="en-US"/>
        </a:p>
      </dgm:t>
    </dgm:pt>
    <dgm:pt modelId="{DACD6BA9-29BF-4D81-B214-3E9D28A31D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Community café</a:t>
          </a:r>
        </a:p>
      </dgm:t>
    </dgm:pt>
    <dgm:pt modelId="{9E198336-1B89-42D1-83A7-351A0BF4B216}" type="parTrans" cxnId="{F50B255A-EE9E-4E1B-8F79-56C48537F8F2}">
      <dgm:prSet/>
      <dgm:spPr/>
      <dgm:t>
        <a:bodyPr/>
        <a:lstStyle/>
        <a:p>
          <a:endParaRPr lang="en-US"/>
        </a:p>
      </dgm:t>
    </dgm:pt>
    <dgm:pt modelId="{0B6C7AD7-D268-4C80-94CE-C5BC3BDB539E}" type="sibTrans" cxnId="{F50B255A-EE9E-4E1B-8F79-56C48537F8F2}">
      <dgm:prSet/>
      <dgm:spPr/>
      <dgm:t>
        <a:bodyPr/>
        <a:lstStyle/>
        <a:p>
          <a:endParaRPr lang="en-US"/>
        </a:p>
      </dgm:t>
    </dgm:pt>
    <dgm:pt modelId="{5568B785-3D9E-439D-BAB8-8B84D9A1E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Food pantry and clothing closet</a:t>
          </a:r>
        </a:p>
      </dgm:t>
    </dgm:pt>
    <dgm:pt modelId="{94331B4A-B4B2-476A-BFE2-C915D9DD9971}" type="parTrans" cxnId="{9E6B61DE-84FA-4A87-9A2B-5B36B3E8CCCE}">
      <dgm:prSet/>
      <dgm:spPr/>
      <dgm:t>
        <a:bodyPr/>
        <a:lstStyle/>
        <a:p>
          <a:endParaRPr lang="en-US"/>
        </a:p>
      </dgm:t>
    </dgm:pt>
    <dgm:pt modelId="{91FBEB48-6A80-4932-BFE7-CA8154828A09}" type="sibTrans" cxnId="{9E6B61DE-84FA-4A87-9A2B-5B36B3E8CCCE}">
      <dgm:prSet/>
      <dgm:spPr/>
      <dgm:t>
        <a:bodyPr/>
        <a:lstStyle/>
        <a:p>
          <a:endParaRPr lang="en-US"/>
        </a:p>
      </dgm:t>
    </dgm:pt>
    <dgm:pt modelId="{05E93D6F-B5E4-4D31-A2E7-13F76FA7B4F5}" type="pres">
      <dgm:prSet presAssocID="{1A242DA8-6C3D-405C-AC6F-52EC29FC3563}" presName="root" presStyleCnt="0">
        <dgm:presLayoutVars>
          <dgm:dir/>
          <dgm:resizeHandles val="exact"/>
        </dgm:presLayoutVars>
      </dgm:prSet>
      <dgm:spPr/>
    </dgm:pt>
    <dgm:pt modelId="{092917A2-CA90-4CF0-B23A-E693DB106610}" type="pres">
      <dgm:prSet presAssocID="{A38D2EB2-FC00-4EBF-8B69-C1DD9613B1B2}" presName="compNode" presStyleCnt="0"/>
      <dgm:spPr/>
    </dgm:pt>
    <dgm:pt modelId="{C60162F6-3751-43A1-8BC2-B7233FCEA196}" type="pres">
      <dgm:prSet presAssocID="{A38D2EB2-FC00-4EBF-8B69-C1DD9613B1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t"/>
        </a:ext>
      </dgm:extLst>
    </dgm:pt>
    <dgm:pt modelId="{4FE7C1F2-68E2-4902-8D74-21F6131F52DD}" type="pres">
      <dgm:prSet presAssocID="{A38D2EB2-FC00-4EBF-8B69-C1DD9613B1B2}" presName="spaceRect" presStyleCnt="0"/>
      <dgm:spPr/>
    </dgm:pt>
    <dgm:pt modelId="{844AC8E8-5508-48BE-8E9F-2134C55CBAA3}" type="pres">
      <dgm:prSet presAssocID="{A38D2EB2-FC00-4EBF-8B69-C1DD9613B1B2}" presName="textRect" presStyleLbl="revTx" presStyleIdx="0" presStyleCnt="3">
        <dgm:presLayoutVars>
          <dgm:chMax val="1"/>
          <dgm:chPref val="1"/>
        </dgm:presLayoutVars>
      </dgm:prSet>
      <dgm:spPr/>
    </dgm:pt>
    <dgm:pt modelId="{6DD066C1-3B89-4A43-807D-AF03E5B9F162}" type="pres">
      <dgm:prSet presAssocID="{461EA409-37A0-48F0-BD0B-599375EE7379}" presName="sibTrans" presStyleCnt="0"/>
      <dgm:spPr/>
    </dgm:pt>
    <dgm:pt modelId="{424E9C36-D9E4-4CA3-B9E4-4858890F11B0}" type="pres">
      <dgm:prSet presAssocID="{DACD6BA9-29BF-4D81-B214-3E9D28A31D46}" presName="compNode" presStyleCnt="0"/>
      <dgm:spPr/>
    </dgm:pt>
    <dgm:pt modelId="{4442DEB0-EB1B-4A98-A099-6E78D2988F05}" type="pres">
      <dgm:prSet presAssocID="{DACD6BA9-29BF-4D81-B214-3E9D28A31D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9BB3E091-61B8-46B1-91C1-4E9E1C627D12}" type="pres">
      <dgm:prSet presAssocID="{DACD6BA9-29BF-4D81-B214-3E9D28A31D46}" presName="spaceRect" presStyleCnt="0"/>
      <dgm:spPr/>
    </dgm:pt>
    <dgm:pt modelId="{3A7A436C-D15C-4F7D-AF18-A2CCA0B8E296}" type="pres">
      <dgm:prSet presAssocID="{DACD6BA9-29BF-4D81-B214-3E9D28A31D46}" presName="textRect" presStyleLbl="revTx" presStyleIdx="1" presStyleCnt="3">
        <dgm:presLayoutVars>
          <dgm:chMax val="1"/>
          <dgm:chPref val="1"/>
        </dgm:presLayoutVars>
      </dgm:prSet>
      <dgm:spPr/>
    </dgm:pt>
    <dgm:pt modelId="{B0903856-261E-4A71-9DFF-E25F5D4F559B}" type="pres">
      <dgm:prSet presAssocID="{0B6C7AD7-D268-4C80-94CE-C5BC3BDB539E}" presName="sibTrans" presStyleCnt="0"/>
      <dgm:spPr/>
    </dgm:pt>
    <dgm:pt modelId="{6C5B9E32-184F-4D1E-9496-92FC24C8266D}" type="pres">
      <dgm:prSet presAssocID="{5568B785-3D9E-439D-BAB8-8B84D9A1EEBD}" presName="compNode" presStyleCnt="0"/>
      <dgm:spPr/>
    </dgm:pt>
    <dgm:pt modelId="{B5E7E5C7-C05B-4BE5-8AEA-5B3D5EC594C6}" type="pres">
      <dgm:prSet presAssocID="{5568B785-3D9E-439D-BAB8-8B84D9A1EE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2EC66431-33C8-46E2-A0AC-4F8BA15CFD3E}" type="pres">
      <dgm:prSet presAssocID="{5568B785-3D9E-439D-BAB8-8B84D9A1EEBD}" presName="spaceRect" presStyleCnt="0"/>
      <dgm:spPr/>
    </dgm:pt>
    <dgm:pt modelId="{0E05A629-A7E0-475E-923B-653B3731B7D5}" type="pres">
      <dgm:prSet presAssocID="{5568B785-3D9E-439D-BAB8-8B84D9A1EE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706A18-4D47-4C59-805C-DF371987A76B}" srcId="{1A242DA8-6C3D-405C-AC6F-52EC29FC3563}" destId="{A38D2EB2-FC00-4EBF-8B69-C1DD9613B1B2}" srcOrd="0" destOrd="0" parTransId="{D790D144-34DF-49DC-AFD9-57F7C42261B7}" sibTransId="{461EA409-37A0-48F0-BD0B-599375EE7379}"/>
    <dgm:cxn modelId="{522E7629-1E63-3540-B432-88FE87F7DDF0}" type="presOf" srcId="{DACD6BA9-29BF-4D81-B214-3E9D28A31D46}" destId="{3A7A436C-D15C-4F7D-AF18-A2CCA0B8E296}" srcOrd="0" destOrd="0" presId="urn:microsoft.com/office/officeart/2018/2/layout/IconLabelList"/>
    <dgm:cxn modelId="{F50B255A-EE9E-4E1B-8F79-56C48537F8F2}" srcId="{1A242DA8-6C3D-405C-AC6F-52EC29FC3563}" destId="{DACD6BA9-29BF-4D81-B214-3E9D28A31D46}" srcOrd="1" destOrd="0" parTransId="{9E198336-1B89-42D1-83A7-351A0BF4B216}" sibTransId="{0B6C7AD7-D268-4C80-94CE-C5BC3BDB539E}"/>
    <dgm:cxn modelId="{CD08C272-C556-EC4F-A710-C8AF79A181BE}" type="presOf" srcId="{1A242DA8-6C3D-405C-AC6F-52EC29FC3563}" destId="{05E93D6F-B5E4-4D31-A2E7-13F76FA7B4F5}" srcOrd="0" destOrd="0" presId="urn:microsoft.com/office/officeart/2018/2/layout/IconLabelList"/>
    <dgm:cxn modelId="{09434273-23FB-5642-8D94-AD4AD9BA7B45}" type="presOf" srcId="{A38D2EB2-FC00-4EBF-8B69-C1DD9613B1B2}" destId="{844AC8E8-5508-48BE-8E9F-2134C55CBAA3}" srcOrd="0" destOrd="0" presId="urn:microsoft.com/office/officeart/2018/2/layout/IconLabelList"/>
    <dgm:cxn modelId="{6A587EAA-6076-2842-AA68-AB9FB33F3C28}" type="presOf" srcId="{5568B785-3D9E-439D-BAB8-8B84D9A1EEBD}" destId="{0E05A629-A7E0-475E-923B-653B3731B7D5}" srcOrd="0" destOrd="0" presId="urn:microsoft.com/office/officeart/2018/2/layout/IconLabelList"/>
    <dgm:cxn modelId="{9E6B61DE-84FA-4A87-9A2B-5B36B3E8CCCE}" srcId="{1A242DA8-6C3D-405C-AC6F-52EC29FC3563}" destId="{5568B785-3D9E-439D-BAB8-8B84D9A1EEBD}" srcOrd="2" destOrd="0" parTransId="{94331B4A-B4B2-476A-BFE2-C915D9DD9971}" sibTransId="{91FBEB48-6A80-4932-BFE7-CA8154828A09}"/>
    <dgm:cxn modelId="{10C949F6-7CE5-F44E-9620-2BB4FF27C2E2}" type="presParOf" srcId="{05E93D6F-B5E4-4D31-A2E7-13F76FA7B4F5}" destId="{092917A2-CA90-4CF0-B23A-E693DB106610}" srcOrd="0" destOrd="0" presId="urn:microsoft.com/office/officeart/2018/2/layout/IconLabelList"/>
    <dgm:cxn modelId="{E23EA632-AC44-C14A-AD73-1A199421475A}" type="presParOf" srcId="{092917A2-CA90-4CF0-B23A-E693DB106610}" destId="{C60162F6-3751-43A1-8BC2-B7233FCEA196}" srcOrd="0" destOrd="0" presId="urn:microsoft.com/office/officeart/2018/2/layout/IconLabelList"/>
    <dgm:cxn modelId="{CCA3A04F-66CE-A946-84A9-B102F9ADAEAA}" type="presParOf" srcId="{092917A2-CA90-4CF0-B23A-E693DB106610}" destId="{4FE7C1F2-68E2-4902-8D74-21F6131F52DD}" srcOrd="1" destOrd="0" presId="urn:microsoft.com/office/officeart/2018/2/layout/IconLabelList"/>
    <dgm:cxn modelId="{0D6D0E9C-75D6-D64A-A87D-F18E3A9C5F4F}" type="presParOf" srcId="{092917A2-CA90-4CF0-B23A-E693DB106610}" destId="{844AC8E8-5508-48BE-8E9F-2134C55CBAA3}" srcOrd="2" destOrd="0" presId="urn:microsoft.com/office/officeart/2018/2/layout/IconLabelList"/>
    <dgm:cxn modelId="{8C3E61BD-7ED1-8C4B-AD3C-8EF261867060}" type="presParOf" srcId="{05E93D6F-B5E4-4D31-A2E7-13F76FA7B4F5}" destId="{6DD066C1-3B89-4A43-807D-AF03E5B9F162}" srcOrd="1" destOrd="0" presId="urn:microsoft.com/office/officeart/2018/2/layout/IconLabelList"/>
    <dgm:cxn modelId="{E7723CB0-E1FC-6949-8467-93BC8235F9C5}" type="presParOf" srcId="{05E93D6F-B5E4-4D31-A2E7-13F76FA7B4F5}" destId="{424E9C36-D9E4-4CA3-B9E4-4858890F11B0}" srcOrd="2" destOrd="0" presId="urn:microsoft.com/office/officeart/2018/2/layout/IconLabelList"/>
    <dgm:cxn modelId="{23AEEC41-AC50-4249-8CC3-C5968EFCB1AE}" type="presParOf" srcId="{424E9C36-D9E4-4CA3-B9E4-4858890F11B0}" destId="{4442DEB0-EB1B-4A98-A099-6E78D2988F05}" srcOrd="0" destOrd="0" presId="urn:microsoft.com/office/officeart/2018/2/layout/IconLabelList"/>
    <dgm:cxn modelId="{0AB1467A-2123-0D49-8E13-E692701B2466}" type="presParOf" srcId="{424E9C36-D9E4-4CA3-B9E4-4858890F11B0}" destId="{9BB3E091-61B8-46B1-91C1-4E9E1C627D12}" srcOrd="1" destOrd="0" presId="urn:microsoft.com/office/officeart/2018/2/layout/IconLabelList"/>
    <dgm:cxn modelId="{3DBAC1E2-3078-D641-810A-8627DB63FA7C}" type="presParOf" srcId="{424E9C36-D9E4-4CA3-B9E4-4858890F11B0}" destId="{3A7A436C-D15C-4F7D-AF18-A2CCA0B8E296}" srcOrd="2" destOrd="0" presId="urn:microsoft.com/office/officeart/2018/2/layout/IconLabelList"/>
    <dgm:cxn modelId="{5FBACD0C-DDD3-5347-8E90-E21689E283B1}" type="presParOf" srcId="{05E93D6F-B5E4-4D31-A2E7-13F76FA7B4F5}" destId="{B0903856-261E-4A71-9DFF-E25F5D4F559B}" srcOrd="3" destOrd="0" presId="urn:microsoft.com/office/officeart/2018/2/layout/IconLabelList"/>
    <dgm:cxn modelId="{5C7419AF-065C-6A4F-B8CE-2BCF748FE89D}" type="presParOf" srcId="{05E93D6F-B5E4-4D31-A2E7-13F76FA7B4F5}" destId="{6C5B9E32-184F-4D1E-9496-92FC24C8266D}" srcOrd="4" destOrd="0" presId="urn:microsoft.com/office/officeart/2018/2/layout/IconLabelList"/>
    <dgm:cxn modelId="{72CF7FA4-21DC-3E45-AE68-CAE379770600}" type="presParOf" srcId="{6C5B9E32-184F-4D1E-9496-92FC24C8266D}" destId="{B5E7E5C7-C05B-4BE5-8AEA-5B3D5EC594C6}" srcOrd="0" destOrd="0" presId="urn:microsoft.com/office/officeart/2018/2/layout/IconLabelList"/>
    <dgm:cxn modelId="{C893D697-6DEA-3741-8A73-C5B6C9B2EE45}" type="presParOf" srcId="{6C5B9E32-184F-4D1E-9496-92FC24C8266D}" destId="{2EC66431-33C8-46E2-A0AC-4F8BA15CFD3E}" srcOrd="1" destOrd="0" presId="urn:microsoft.com/office/officeart/2018/2/layout/IconLabelList"/>
    <dgm:cxn modelId="{915AAC15-A6EE-7543-8140-C7B2592E8E25}" type="presParOf" srcId="{6C5B9E32-184F-4D1E-9496-92FC24C8266D}" destId="{0E05A629-A7E0-475E-923B-653B3731B7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67D76-D2C6-4A74-BF3D-148ADFC0BB7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128A0A-2529-41FA-B508-2B7AE952A2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Food</a:t>
          </a:r>
        </a:p>
      </dgm:t>
    </dgm:pt>
    <dgm:pt modelId="{2BDD1C5E-C68D-429A-A842-8DAF28405F42}" type="parTrans" cxnId="{EAD31706-C470-47D0-8775-9B146E53441F}">
      <dgm:prSet/>
      <dgm:spPr/>
      <dgm:t>
        <a:bodyPr/>
        <a:lstStyle/>
        <a:p>
          <a:endParaRPr lang="en-US"/>
        </a:p>
      </dgm:t>
    </dgm:pt>
    <dgm:pt modelId="{BF090812-894E-4441-8B42-65272DC74977}" type="sibTrans" cxnId="{EAD31706-C470-47D0-8775-9B146E53441F}">
      <dgm:prSet/>
      <dgm:spPr/>
      <dgm:t>
        <a:bodyPr/>
        <a:lstStyle/>
        <a:p>
          <a:endParaRPr lang="en-US"/>
        </a:p>
      </dgm:t>
    </dgm:pt>
    <dgm:pt modelId="{B7BB98FB-5597-48CF-BCA3-892364C82D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Clothing</a:t>
          </a:r>
        </a:p>
      </dgm:t>
    </dgm:pt>
    <dgm:pt modelId="{BD7E95AC-4DC1-45F5-8B9A-007B8DA6EBE1}" type="parTrans" cxnId="{ECD6F3A1-A1C1-49EA-8286-4C3C34451CE1}">
      <dgm:prSet/>
      <dgm:spPr/>
      <dgm:t>
        <a:bodyPr/>
        <a:lstStyle/>
        <a:p>
          <a:endParaRPr lang="en-US"/>
        </a:p>
      </dgm:t>
    </dgm:pt>
    <dgm:pt modelId="{B1AD1EA4-8BDB-439E-8150-964FE2B1C31B}" type="sibTrans" cxnId="{ECD6F3A1-A1C1-49EA-8286-4C3C34451CE1}">
      <dgm:prSet/>
      <dgm:spPr/>
      <dgm:t>
        <a:bodyPr/>
        <a:lstStyle/>
        <a:p>
          <a:endParaRPr lang="en-US"/>
        </a:p>
      </dgm:t>
    </dgm:pt>
    <dgm:pt modelId="{03A69D4C-C976-4A60-8803-C50886FAC7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School Kits</a:t>
          </a:r>
        </a:p>
      </dgm:t>
    </dgm:pt>
    <dgm:pt modelId="{A1E35900-6EB6-47D7-A37F-66FF7C4176EB}" type="parTrans" cxnId="{16C2AA91-11C4-4441-A6A3-40050AB61E1B}">
      <dgm:prSet/>
      <dgm:spPr/>
      <dgm:t>
        <a:bodyPr/>
        <a:lstStyle/>
        <a:p>
          <a:endParaRPr lang="en-US"/>
        </a:p>
      </dgm:t>
    </dgm:pt>
    <dgm:pt modelId="{8CD4767D-00ED-4DB8-8081-2F4CFFDDBD8B}" type="sibTrans" cxnId="{16C2AA91-11C4-4441-A6A3-40050AB61E1B}">
      <dgm:prSet/>
      <dgm:spPr/>
      <dgm:t>
        <a:bodyPr/>
        <a:lstStyle/>
        <a:p>
          <a:endParaRPr lang="en-US"/>
        </a:p>
      </dgm:t>
    </dgm:pt>
    <dgm:pt modelId="{0A0EE6F7-7DCD-4FA7-9282-2B97B5ADFE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Hygiene Kits</a:t>
          </a:r>
        </a:p>
      </dgm:t>
    </dgm:pt>
    <dgm:pt modelId="{7F296BA7-1CF8-4C58-8E04-F5A8786F8CC4}" type="parTrans" cxnId="{0033266E-67F6-432E-8F30-995EA906F775}">
      <dgm:prSet/>
      <dgm:spPr/>
      <dgm:t>
        <a:bodyPr/>
        <a:lstStyle/>
        <a:p>
          <a:endParaRPr lang="en-US"/>
        </a:p>
      </dgm:t>
    </dgm:pt>
    <dgm:pt modelId="{0BC9FC4A-F026-4DB0-846F-85C32721E791}" type="sibTrans" cxnId="{0033266E-67F6-432E-8F30-995EA906F775}">
      <dgm:prSet/>
      <dgm:spPr/>
      <dgm:t>
        <a:bodyPr/>
        <a:lstStyle/>
        <a:p>
          <a:endParaRPr lang="en-US"/>
        </a:p>
      </dgm:t>
    </dgm:pt>
    <dgm:pt modelId="{1AD4D66E-4EDB-4893-8E7D-0714C3AEA9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Diapers</a:t>
          </a:r>
        </a:p>
      </dgm:t>
    </dgm:pt>
    <dgm:pt modelId="{5A3D289E-581B-4D89-BAFC-F523C851A926}" type="parTrans" cxnId="{FDE88761-40BD-4F97-9034-493ED5E3A5C1}">
      <dgm:prSet/>
      <dgm:spPr/>
      <dgm:t>
        <a:bodyPr/>
        <a:lstStyle/>
        <a:p>
          <a:endParaRPr lang="en-US"/>
        </a:p>
      </dgm:t>
    </dgm:pt>
    <dgm:pt modelId="{D8171853-5357-48CF-A481-A0D2E4A71EF2}" type="sibTrans" cxnId="{FDE88761-40BD-4F97-9034-493ED5E3A5C1}">
      <dgm:prSet/>
      <dgm:spPr/>
      <dgm:t>
        <a:bodyPr/>
        <a:lstStyle/>
        <a:p>
          <a:endParaRPr lang="en-US"/>
        </a:p>
      </dgm:t>
    </dgm:pt>
    <dgm:pt modelId="{58273318-3454-4F91-AD8A-80FE2C633F33}" type="pres">
      <dgm:prSet presAssocID="{93567D76-D2C6-4A74-BF3D-148ADFC0BB7E}" presName="root" presStyleCnt="0">
        <dgm:presLayoutVars>
          <dgm:dir/>
          <dgm:resizeHandles val="exact"/>
        </dgm:presLayoutVars>
      </dgm:prSet>
      <dgm:spPr/>
    </dgm:pt>
    <dgm:pt modelId="{74CED0D6-F2EE-423F-B15D-50C76E5E94F4}" type="pres">
      <dgm:prSet presAssocID="{92128A0A-2529-41FA-B508-2B7AE952A230}" presName="compNode" presStyleCnt="0"/>
      <dgm:spPr/>
    </dgm:pt>
    <dgm:pt modelId="{3FFA3212-415F-4CF3-8A22-B40A0955CCFA}" type="pres">
      <dgm:prSet presAssocID="{92128A0A-2529-41FA-B508-2B7AE952A230}" presName="iconBgRect" presStyleLbl="bgShp" presStyleIdx="0" presStyleCnt="5"/>
      <dgm:spPr/>
    </dgm:pt>
    <dgm:pt modelId="{3670E5CE-4F8D-4E6F-AD0B-08A063D364DE}" type="pres">
      <dgm:prSet presAssocID="{92128A0A-2529-41FA-B508-2B7AE952A2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66E7DD4-B1D8-4BAA-9432-045AFBAD12C7}" type="pres">
      <dgm:prSet presAssocID="{92128A0A-2529-41FA-B508-2B7AE952A230}" presName="spaceRect" presStyleCnt="0"/>
      <dgm:spPr/>
    </dgm:pt>
    <dgm:pt modelId="{37A0FC5F-A0B4-4E1C-8EF7-6744A6337480}" type="pres">
      <dgm:prSet presAssocID="{92128A0A-2529-41FA-B508-2B7AE952A230}" presName="textRect" presStyleLbl="revTx" presStyleIdx="0" presStyleCnt="5">
        <dgm:presLayoutVars>
          <dgm:chMax val="1"/>
          <dgm:chPref val="1"/>
        </dgm:presLayoutVars>
      </dgm:prSet>
      <dgm:spPr/>
    </dgm:pt>
    <dgm:pt modelId="{414211AC-E35F-4917-94D1-68E39E53F05E}" type="pres">
      <dgm:prSet presAssocID="{BF090812-894E-4441-8B42-65272DC74977}" presName="sibTrans" presStyleCnt="0"/>
      <dgm:spPr/>
    </dgm:pt>
    <dgm:pt modelId="{3998D75B-EB3A-4872-B033-69CE655A1575}" type="pres">
      <dgm:prSet presAssocID="{B7BB98FB-5597-48CF-BCA3-892364C82DFE}" presName="compNode" presStyleCnt="0"/>
      <dgm:spPr/>
    </dgm:pt>
    <dgm:pt modelId="{846A6A2E-EE24-4676-B87F-613EDBB7442A}" type="pres">
      <dgm:prSet presAssocID="{B7BB98FB-5597-48CF-BCA3-892364C82DFE}" presName="iconBgRect" presStyleLbl="bgShp" presStyleIdx="1" presStyleCnt="5"/>
      <dgm:spPr/>
    </dgm:pt>
    <dgm:pt modelId="{1DE0B949-B2D5-45AF-83AF-1DD24AE47CB4}" type="pres">
      <dgm:prSet presAssocID="{B7BB98FB-5597-48CF-BCA3-892364C82DF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ng sleeve shirt"/>
        </a:ext>
      </dgm:extLst>
    </dgm:pt>
    <dgm:pt modelId="{D4C2BEE0-642D-43FF-95AA-46A1BDE611AF}" type="pres">
      <dgm:prSet presAssocID="{B7BB98FB-5597-48CF-BCA3-892364C82DFE}" presName="spaceRect" presStyleCnt="0"/>
      <dgm:spPr/>
    </dgm:pt>
    <dgm:pt modelId="{E3282023-52C7-4393-95A7-B4297A691B53}" type="pres">
      <dgm:prSet presAssocID="{B7BB98FB-5597-48CF-BCA3-892364C82DFE}" presName="textRect" presStyleLbl="revTx" presStyleIdx="1" presStyleCnt="5">
        <dgm:presLayoutVars>
          <dgm:chMax val="1"/>
          <dgm:chPref val="1"/>
        </dgm:presLayoutVars>
      </dgm:prSet>
      <dgm:spPr/>
    </dgm:pt>
    <dgm:pt modelId="{A04D3501-B312-4D95-BBAB-28D2ADD053A7}" type="pres">
      <dgm:prSet presAssocID="{B1AD1EA4-8BDB-439E-8150-964FE2B1C31B}" presName="sibTrans" presStyleCnt="0"/>
      <dgm:spPr/>
    </dgm:pt>
    <dgm:pt modelId="{521E34B3-677F-4BC4-BBA2-16773944078A}" type="pres">
      <dgm:prSet presAssocID="{03A69D4C-C976-4A60-8803-C50886FAC764}" presName="compNode" presStyleCnt="0"/>
      <dgm:spPr/>
    </dgm:pt>
    <dgm:pt modelId="{2F1089BF-27E3-4350-AD8A-2AB4FA1EB3C4}" type="pres">
      <dgm:prSet presAssocID="{03A69D4C-C976-4A60-8803-C50886FAC764}" presName="iconBgRect" presStyleLbl="bgShp" presStyleIdx="2" presStyleCnt="5"/>
      <dgm:spPr/>
    </dgm:pt>
    <dgm:pt modelId="{FE3FC008-CE94-421A-95CB-E6C55081087B}" type="pres">
      <dgm:prSet presAssocID="{03A69D4C-C976-4A60-8803-C50886FAC7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518CA5A3-477B-49DA-937A-2CE1084FC802}" type="pres">
      <dgm:prSet presAssocID="{03A69D4C-C976-4A60-8803-C50886FAC764}" presName="spaceRect" presStyleCnt="0"/>
      <dgm:spPr/>
    </dgm:pt>
    <dgm:pt modelId="{167853CD-3A12-4140-8735-9C62EA0F224C}" type="pres">
      <dgm:prSet presAssocID="{03A69D4C-C976-4A60-8803-C50886FAC764}" presName="textRect" presStyleLbl="revTx" presStyleIdx="2" presStyleCnt="5">
        <dgm:presLayoutVars>
          <dgm:chMax val="1"/>
          <dgm:chPref val="1"/>
        </dgm:presLayoutVars>
      </dgm:prSet>
      <dgm:spPr/>
    </dgm:pt>
    <dgm:pt modelId="{8E5DC4FF-FD53-42E9-917F-19B3745FEE37}" type="pres">
      <dgm:prSet presAssocID="{8CD4767D-00ED-4DB8-8081-2F4CFFDDBD8B}" presName="sibTrans" presStyleCnt="0"/>
      <dgm:spPr/>
    </dgm:pt>
    <dgm:pt modelId="{828A18A9-689B-48C3-A68E-584E89A4E191}" type="pres">
      <dgm:prSet presAssocID="{0A0EE6F7-7DCD-4FA7-9282-2B97B5ADFE5B}" presName="compNode" presStyleCnt="0"/>
      <dgm:spPr/>
    </dgm:pt>
    <dgm:pt modelId="{199180E9-CE2C-44A6-9DEF-B1BC18B87DB6}" type="pres">
      <dgm:prSet presAssocID="{0A0EE6F7-7DCD-4FA7-9282-2B97B5ADFE5B}" presName="iconBgRect" presStyleLbl="bgShp" presStyleIdx="3" presStyleCnt="5"/>
      <dgm:spPr/>
    </dgm:pt>
    <dgm:pt modelId="{DEA13A07-0A1F-46C2-8CFD-7153E150E119}" type="pres">
      <dgm:prSet presAssocID="{0A0EE6F7-7DCD-4FA7-9282-2B97B5ADFE5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wer"/>
        </a:ext>
      </dgm:extLst>
    </dgm:pt>
    <dgm:pt modelId="{7190411F-DAF6-4BAC-8D2C-982375A20C18}" type="pres">
      <dgm:prSet presAssocID="{0A0EE6F7-7DCD-4FA7-9282-2B97B5ADFE5B}" presName="spaceRect" presStyleCnt="0"/>
      <dgm:spPr/>
    </dgm:pt>
    <dgm:pt modelId="{9D8A96EA-8FA0-4724-8A39-05D5C3A1951A}" type="pres">
      <dgm:prSet presAssocID="{0A0EE6F7-7DCD-4FA7-9282-2B97B5ADFE5B}" presName="textRect" presStyleLbl="revTx" presStyleIdx="3" presStyleCnt="5">
        <dgm:presLayoutVars>
          <dgm:chMax val="1"/>
          <dgm:chPref val="1"/>
        </dgm:presLayoutVars>
      </dgm:prSet>
      <dgm:spPr/>
    </dgm:pt>
    <dgm:pt modelId="{E71D7BD1-0646-4E1C-B8E8-6384338BBD1A}" type="pres">
      <dgm:prSet presAssocID="{0BC9FC4A-F026-4DB0-846F-85C32721E791}" presName="sibTrans" presStyleCnt="0"/>
      <dgm:spPr/>
    </dgm:pt>
    <dgm:pt modelId="{5664BE53-F460-4101-8E0E-2D6B847BDBE3}" type="pres">
      <dgm:prSet presAssocID="{1AD4D66E-4EDB-4893-8E7D-0714C3AEA9AD}" presName="compNode" presStyleCnt="0"/>
      <dgm:spPr/>
    </dgm:pt>
    <dgm:pt modelId="{76720D91-1AF2-4E33-AA56-715E50D6A190}" type="pres">
      <dgm:prSet presAssocID="{1AD4D66E-4EDB-4893-8E7D-0714C3AEA9AD}" presName="iconBgRect" presStyleLbl="bgShp" presStyleIdx="4" presStyleCnt="5"/>
      <dgm:spPr/>
    </dgm:pt>
    <dgm:pt modelId="{8E379AAE-5E8A-4492-B29B-DAD7BB5B2CC9}" type="pres">
      <dgm:prSet presAssocID="{1AD4D66E-4EDB-4893-8E7D-0714C3AEA9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310CACC3-8B1D-4BBB-ABBF-E0ACA60130E0}" type="pres">
      <dgm:prSet presAssocID="{1AD4D66E-4EDB-4893-8E7D-0714C3AEA9AD}" presName="spaceRect" presStyleCnt="0"/>
      <dgm:spPr/>
    </dgm:pt>
    <dgm:pt modelId="{3DA645C9-00EA-4CB5-B150-2C18D45BE65A}" type="pres">
      <dgm:prSet presAssocID="{1AD4D66E-4EDB-4893-8E7D-0714C3AEA9A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D31706-C470-47D0-8775-9B146E53441F}" srcId="{93567D76-D2C6-4A74-BF3D-148ADFC0BB7E}" destId="{92128A0A-2529-41FA-B508-2B7AE952A230}" srcOrd="0" destOrd="0" parTransId="{2BDD1C5E-C68D-429A-A842-8DAF28405F42}" sibTransId="{BF090812-894E-4441-8B42-65272DC74977}"/>
    <dgm:cxn modelId="{170D790A-1C71-44ED-970A-6E760486CE9A}" type="presOf" srcId="{03A69D4C-C976-4A60-8803-C50886FAC764}" destId="{167853CD-3A12-4140-8735-9C62EA0F224C}" srcOrd="0" destOrd="0" presId="urn:microsoft.com/office/officeart/2018/5/layout/IconCircleLabelList"/>
    <dgm:cxn modelId="{FDE88761-40BD-4F97-9034-493ED5E3A5C1}" srcId="{93567D76-D2C6-4A74-BF3D-148ADFC0BB7E}" destId="{1AD4D66E-4EDB-4893-8E7D-0714C3AEA9AD}" srcOrd="4" destOrd="0" parTransId="{5A3D289E-581B-4D89-BAFC-F523C851A926}" sibTransId="{D8171853-5357-48CF-A481-A0D2E4A71EF2}"/>
    <dgm:cxn modelId="{0033266E-67F6-432E-8F30-995EA906F775}" srcId="{93567D76-D2C6-4A74-BF3D-148ADFC0BB7E}" destId="{0A0EE6F7-7DCD-4FA7-9282-2B97B5ADFE5B}" srcOrd="3" destOrd="0" parTransId="{7F296BA7-1CF8-4C58-8E04-F5A8786F8CC4}" sibTransId="{0BC9FC4A-F026-4DB0-846F-85C32721E791}"/>
    <dgm:cxn modelId="{A297378A-85C5-412C-A43A-68BBEE39073D}" type="presOf" srcId="{1AD4D66E-4EDB-4893-8E7D-0714C3AEA9AD}" destId="{3DA645C9-00EA-4CB5-B150-2C18D45BE65A}" srcOrd="0" destOrd="0" presId="urn:microsoft.com/office/officeart/2018/5/layout/IconCircleLabelList"/>
    <dgm:cxn modelId="{16C2AA91-11C4-4441-A6A3-40050AB61E1B}" srcId="{93567D76-D2C6-4A74-BF3D-148ADFC0BB7E}" destId="{03A69D4C-C976-4A60-8803-C50886FAC764}" srcOrd="2" destOrd="0" parTransId="{A1E35900-6EB6-47D7-A37F-66FF7C4176EB}" sibTransId="{8CD4767D-00ED-4DB8-8081-2F4CFFDDBD8B}"/>
    <dgm:cxn modelId="{25711097-1182-429F-824B-FF43510475E8}" type="presOf" srcId="{92128A0A-2529-41FA-B508-2B7AE952A230}" destId="{37A0FC5F-A0B4-4E1C-8EF7-6744A6337480}" srcOrd="0" destOrd="0" presId="urn:microsoft.com/office/officeart/2018/5/layout/IconCircleLabelList"/>
    <dgm:cxn modelId="{ECD6F3A1-A1C1-49EA-8286-4C3C34451CE1}" srcId="{93567D76-D2C6-4A74-BF3D-148ADFC0BB7E}" destId="{B7BB98FB-5597-48CF-BCA3-892364C82DFE}" srcOrd="1" destOrd="0" parTransId="{BD7E95AC-4DC1-45F5-8B9A-007B8DA6EBE1}" sibTransId="{B1AD1EA4-8BDB-439E-8150-964FE2B1C31B}"/>
    <dgm:cxn modelId="{E6FB80AE-AE1E-4F18-B6D3-9E0AF8140B65}" type="presOf" srcId="{B7BB98FB-5597-48CF-BCA3-892364C82DFE}" destId="{E3282023-52C7-4393-95A7-B4297A691B53}" srcOrd="0" destOrd="0" presId="urn:microsoft.com/office/officeart/2018/5/layout/IconCircleLabelList"/>
    <dgm:cxn modelId="{1B3854F9-0857-4363-950A-95CF8DBC8065}" type="presOf" srcId="{0A0EE6F7-7DCD-4FA7-9282-2B97B5ADFE5B}" destId="{9D8A96EA-8FA0-4724-8A39-05D5C3A1951A}" srcOrd="0" destOrd="0" presId="urn:microsoft.com/office/officeart/2018/5/layout/IconCircleLabelList"/>
    <dgm:cxn modelId="{66599BFA-3D12-4304-8FF6-91644139C228}" type="presOf" srcId="{93567D76-D2C6-4A74-BF3D-148ADFC0BB7E}" destId="{58273318-3454-4F91-AD8A-80FE2C633F33}" srcOrd="0" destOrd="0" presId="urn:microsoft.com/office/officeart/2018/5/layout/IconCircleLabelList"/>
    <dgm:cxn modelId="{FE58BD13-3F85-458F-8E86-D8E8788B51E1}" type="presParOf" srcId="{58273318-3454-4F91-AD8A-80FE2C633F33}" destId="{74CED0D6-F2EE-423F-B15D-50C76E5E94F4}" srcOrd="0" destOrd="0" presId="urn:microsoft.com/office/officeart/2018/5/layout/IconCircleLabelList"/>
    <dgm:cxn modelId="{10EE784A-36E0-438E-B001-AD2132146949}" type="presParOf" srcId="{74CED0D6-F2EE-423F-B15D-50C76E5E94F4}" destId="{3FFA3212-415F-4CF3-8A22-B40A0955CCFA}" srcOrd="0" destOrd="0" presId="urn:microsoft.com/office/officeart/2018/5/layout/IconCircleLabelList"/>
    <dgm:cxn modelId="{875D102C-D480-4E3E-9D83-E5A6826A4F28}" type="presParOf" srcId="{74CED0D6-F2EE-423F-B15D-50C76E5E94F4}" destId="{3670E5CE-4F8D-4E6F-AD0B-08A063D364DE}" srcOrd="1" destOrd="0" presId="urn:microsoft.com/office/officeart/2018/5/layout/IconCircleLabelList"/>
    <dgm:cxn modelId="{F11FDE1D-13BC-4D56-8304-2A02B1EC1053}" type="presParOf" srcId="{74CED0D6-F2EE-423F-B15D-50C76E5E94F4}" destId="{866E7DD4-B1D8-4BAA-9432-045AFBAD12C7}" srcOrd="2" destOrd="0" presId="urn:microsoft.com/office/officeart/2018/5/layout/IconCircleLabelList"/>
    <dgm:cxn modelId="{3C6461CA-5E11-4A7D-AABA-1BF8C17D4912}" type="presParOf" srcId="{74CED0D6-F2EE-423F-B15D-50C76E5E94F4}" destId="{37A0FC5F-A0B4-4E1C-8EF7-6744A6337480}" srcOrd="3" destOrd="0" presId="urn:microsoft.com/office/officeart/2018/5/layout/IconCircleLabelList"/>
    <dgm:cxn modelId="{6A3BE364-FCBA-48CE-BAB0-6F58CAE459B3}" type="presParOf" srcId="{58273318-3454-4F91-AD8A-80FE2C633F33}" destId="{414211AC-E35F-4917-94D1-68E39E53F05E}" srcOrd="1" destOrd="0" presId="urn:microsoft.com/office/officeart/2018/5/layout/IconCircleLabelList"/>
    <dgm:cxn modelId="{75F3A922-4944-44C7-A856-480165C2FA07}" type="presParOf" srcId="{58273318-3454-4F91-AD8A-80FE2C633F33}" destId="{3998D75B-EB3A-4872-B033-69CE655A1575}" srcOrd="2" destOrd="0" presId="urn:microsoft.com/office/officeart/2018/5/layout/IconCircleLabelList"/>
    <dgm:cxn modelId="{9FCDCE56-C4A2-415B-AAF5-B7BDB051B09D}" type="presParOf" srcId="{3998D75B-EB3A-4872-B033-69CE655A1575}" destId="{846A6A2E-EE24-4676-B87F-613EDBB7442A}" srcOrd="0" destOrd="0" presId="urn:microsoft.com/office/officeart/2018/5/layout/IconCircleLabelList"/>
    <dgm:cxn modelId="{09A22DA2-08C1-4D11-8505-8E55CE923FDC}" type="presParOf" srcId="{3998D75B-EB3A-4872-B033-69CE655A1575}" destId="{1DE0B949-B2D5-45AF-83AF-1DD24AE47CB4}" srcOrd="1" destOrd="0" presId="urn:microsoft.com/office/officeart/2018/5/layout/IconCircleLabelList"/>
    <dgm:cxn modelId="{F76366A8-92FF-419B-87B8-1AB2DF3A9400}" type="presParOf" srcId="{3998D75B-EB3A-4872-B033-69CE655A1575}" destId="{D4C2BEE0-642D-43FF-95AA-46A1BDE611AF}" srcOrd="2" destOrd="0" presId="urn:microsoft.com/office/officeart/2018/5/layout/IconCircleLabelList"/>
    <dgm:cxn modelId="{2B63B4EE-A0BD-4E1A-AB5C-54CBBDB92FE7}" type="presParOf" srcId="{3998D75B-EB3A-4872-B033-69CE655A1575}" destId="{E3282023-52C7-4393-95A7-B4297A691B53}" srcOrd="3" destOrd="0" presId="urn:microsoft.com/office/officeart/2018/5/layout/IconCircleLabelList"/>
    <dgm:cxn modelId="{647D73B6-A6A2-46B9-933F-70FD0A5D3C05}" type="presParOf" srcId="{58273318-3454-4F91-AD8A-80FE2C633F33}" destId="{A04D3501-B312-4D95-BBAB-28D2ADD053A7}" srcOrd="3" destOrd="0" presId="urn:microsoft.com/office/officeart/2018/5/layout/IconCircleLabelList"/>
    <dgm:cxn modelId="{E395B0A5-DB0A-48A6-9AEF-BD1A212FD9AF}" type="presParOf" srcId="{58273318-3454-4F91-AD8A-80FE2C633F33}" destId="{521E34B3-677F-4BC4-BBA2-16773944078A}" srcOrd="4" destOrd="0" presId="urn:microsoft.com/office/officeart/2018/5/layout/IconCircleLabelList"/>
    <dgm:cxn modelId="{41948606-DF13-43AD-8E2B-EE66D1001333}" type="presParOf" srcId="{521E34B3-677F-4BC4-BBA2-16773944078A}" destId="{2F1089BF-27E3-4350-AD8A-2AB4FA1EB3C4}" srcOrd="0" destOrd="0" presId="urn:microsoft.com/office/officeart/2018/5/layout/IconCircleLabelList"/>
    <dgm:cxn modelId="{D584961F-9F89-4F2A-A16F-D345BA633F0B}" type="presParOf" srcId="{521E34B3-677F-4BC4-BBA2-16773944078A}" destId="{FE3FC008-CE94-421A-95CB-E6C55081087B}" srcOrd="1" destOrd="0" presId="urn:microsoft.com/office/officeart/2018/5/layout/IconCircleLabelList"/>
    <dgm:cxn modelId="{DE471D02-8CAF-4EF7-A255-F111ED74EAEB}" type="presParOf" srcId="{521E34B3-677F-4BC4-BBA2-16773944078A}" destId="{518CA5A3-477B-49DA-937A-2CE1084FC802}" srcOrd="2" destOrd="0" presId="urn:microsoft.com/office/officeart/2018/5/layout/IconCircleLabelList"/>
    <dgm:cxn modelId="{21D8DC4B-29D6-4080-925F-F1F92121468B}" type="presParOf" srcId="{521E34B3-677F-4BC4-BBA2-16773944078A}" destId="{167853CD-3A12-4140-8735-9C62EA0F224C}" srcOrd="3" destOrd="0" presId="urn:microsoft.com/office/officeart/2018/5/layout/IconCircleLabelList"/>
    <dgm:cxn modelId="{D42EE6E1-8DC9-44DE-AEAB-55A13480A32E}" type="presParOf" srcId="{58273318-3454-4F91-AD8A-80FE2C633F33}" destId="{8E5DC4FF-FD53-42E9-917F-19B3745FEE37}" srcOrd="5" destOrd="0" presId="urn:microsoft.com/office/officeart/2018/5/layout/IconCircleLabelList"/>
    <dgm:cxn modelId="{F7FE85A9-C8AB-4AF0-BADB-13CC3E061056}" type="presParOf" srcId="{58273318-3454-4F91-AD8A-80FE2C633F33}" destId="{828A18A9-689B-48C3-A68E-584E89A4E191}" srcOrd="6" destOrd="0" presId="urn:microsoft.com/office/officeart/2018/5/layout/IconCircleLabelList"/>
    <dgm:cxn modelId="{2F14FE7F-035C-4F4A-878B-E6EFCC1646D6}" type="presParOf" srcId="{828A18A9-689B-48C3-A68E-584E89A4E191}" destId="{199180E9-CE2C-44A6-9DEF-B1BC18B87DB6}" srcOrd="0" destOrd="0" presId="urn:microsoft.com/office/officeart/2018/5/layout/IconCircleLabelList"/>
    <dgm:cxn modelId="{BA4CCF96-BDA8-4F02-BE95-00E793D22568}" type="presParOf" srcId="{828A18A9-689B-48C3-A68E-584E89A4E191}" destId="{DEA13A07-0A1F-46C2-8CFD-7153E150E119}" srcOrd="1" destOrd="0" presId="urn:microsoft.com/office/officeart/2018/5/layout/IconCircleLabelList"/>
    <dgm:cxn modelId="{3ADD1DC9-5E84-4F3F-992F-FF45B76A2DE4}" type="presParOf" srcId="{828A18A9-689B-48C3-A68E-584E89A4E191}" destId="{7190411F-DAF6-4BAC-8D2C-982375A20C18}" srcOrd="2" destOrd="0" presId="urn:microsoft.com/office/officeart/2018/5/layout/IconCircleLabelList"/>
    <dgm:cxn modelId="{78677234-7A81-4222-8891-DB13C55FBFA2}" type="presParOf" srcId="{828A18A9-689B-48C3-A68E-584E89A4E191}" destId="{9D8A96EA-8FA0-4724-8A39-05D5C3A1951A}" srcOrd="3" destOrd="0" presId="urn:microsoft.com/office/officeart/2018/5/layout/IconCircleLabelList"/>
    <dgm:cxn modelId="{3C8FD408-6E77-4D11-B696-61E09DA6F17E}" type="presParOf" srcId="{58273318-3454-4F91-AD8A-80FE2C633F33}" destId="{E71D7BD1-0646-4E1C-B8E8-6384338BBD1A}" srcOrd="7" destOrd="0" presId="urn:microsoft.com/office/officeart/2018/5/layout/IconCircleLabelList"/>
    <dgm:cxn modelId="{0043ED38-2CDA-4A78-A363-B9AECB86F36B}" type="presParOf" srcId="{58273318-3454-4F91-AD8A-80FE2C633F33}" destId="{5664BE53-F460-4101-8E0E-2D6B847BDBE3}" srcOrd="8" destOrd="0" presId="urn:microsoft.com/office/officeart/2018/5/layout/IconCircleLabelList"/>
    <dgm:cxn modelId="{8B098BF0-70E4-42BD-90CD-87CC0C6C0BD5}" type="presParOf" srcId="{5664BE53-F460-4101-8E0E-2D6B847BDBE3}" destId="{76720D91-1AF2-4E33-AA56-715E50D6A190}" srcOrd="0" destOrd="0" presId="urn:microsoft.com/office/officeart/2018/5/layout/IconCircleLabelList"/>
    <dgm:cxn modelId="{73EEEA56-8285-436F-8C82-4555282150ED}" type="presParOf" srcId="{5664BE53-F460-4101-8E0E-2D6B847BDBE3}" destId="{8E379AAE-5E8A-4492-B29B-DAD7BB5B2CC9}" srcOrd="1" destOrd="0" presId="urn:microsoft.com/office/officeart/2018/5/layout/IconCircleLabelList"/>
    <dgm:cxn modelId="{F0CBBB66-6370-4AB7-B1C4-22A547FFC11F}" type="presParOf" srcId="{5664BE53-F460-4101-8E0E-2D6B847BDBE3}" destId="{310CACC3-8B1D-4BBB-ABBF-E0ACA60130E0}" srcOrd="2" destOrd="0" presId="urn:microsoft.com/office/officeart/2018/5/layout/IconCircleLabelList"/>
    <dgm:cxn modelId="{9A0588ED-28A3-4E95-AD60-0B6F701D260C}" type="presParOf" srcId="{5664BE53-F460-4101-8E0E-2D6B847BDBE3}" destId="{3DA645C9-00EA-4CB5-B150-2C18D45BE65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412466-D8AD-4586-9B6D-5603A360AA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CDE23D-1EDB-4F1C-8A2C-4A588CBB30FE}">
      <dgm:prSet/>
      <dgm:spPr/>
      <dgm:t>
        <a:bodyPr/>
        <a:lstStyle/>
        <a:p>
          <a:r>
            <a:rPr lang="en-US"/>
            <a:t>Dataset focuses on services provided by the foody pantry and clothing closet</a:t>
          </a:r>
        </a:p>
      </dgm:t>
    </dgm:pt>
    <dgm:pt modelId="{0EB3A6D8-F322-452A-A8D3-B783384DCA7A}" type="parTrans" cxnId="{AC4F583D-F69C-4493-88A3-5D4B90D97121}">
      <dgm:prSet/>
      <dgm:spPr/>
      <dgm:t>
        <a:bodyPr/>
        <a:lstStyle/>
        <a:p>
          <a:endParaRPr lang="en-US"/>
        </a:p>
      </dgm:t>
    </dgm:pt>
    <dgm:pt modelId="{A2D1BAD8-8E44-4FEA-B343-5BF98003D399}" type="sibTrans" cxnId="{AC4F583D-F69C-4493-88A3-5D4B90D97121}">
      <dgm:prSet/>
      <dgm:spPr/>
      <dgm:t>
        <a:bodyPr/>
        <a:lstStyle/>
        <a:p>
          <a:endParaRPr lang="en-US"/>
        </a:p>
      </dgm:t>
    </dgm:pt>
    <dgm:pt modelId="{831C02B6-1C99-4FA1-A8AD-9A0406931E4F}">
      <dgm:prSet/>
      <dgm:spPr/>
      <dgm:t>
        <a:bodyPr/>
        <a:lstStyle/>
        <a:p>
          <a:r>
            <a:rPr lang="en-US"/>
            <a:t>Original dataset had 18 variables and 79,838 observations</a:t>
          </a:r>
        </a:p>
      </dgm:t>
    </dgm:pt>
    <dgm:pt modelId="{41609A72-EECE-44A3-AD2F-902C9B6A9A3F}" type="parTrans" cxnId="{D8710394-2AA2-4DA8-94E6-C1E072DCC7A0}">
      <dgm:prSet/>
      <dgm:spPr/>
      <dgm:t>
        <a:bodyPr/>
        <a:lstStyle/>
        <a:p>
          <a:endParaRPr lang="en-US"/>
        </a:p>
      </dgm:t>
    </dgm:pt>
    <dgm:pt modelId="{6E4349B0-F01B-4139-ADB4-BA19570F4954}" type="sibTrans" cxnId="{D8710394-2AA2-4DA8-94E6-C1E072DCC7A0}">
      <dgm:prSet/>
      <dgm:spPr/>
      <dgm:t>
        <a:bodyPr/>
        <a:lstStyle/>
        <a:p>
          <a:endParaRPr lang="en-US"/>
        </a:p>
      </dgm:t>
    </dgm:pt>
    <dgm:pt modelId="{25A41D34-6D75-47A4-8594-EE71CA6452C2}">
      <dgm:prSet/>
      <dgm:spPr/>
      <dgm:t>
        <a:bodyPr/>
        <a:lstStyle/>
        <a:p>
          <a:r>
            <a:rPr lang="en-US" dirty="0"/>
            <a:t>The analytic dataset used observations from 2010-2017 (N=42,770)</a:t>
          </a:r>
        </a:p>
      </dgm:t>
    </dgm:pt>
    <dgm:pt modelId="{519AFE6F-4055-461A-BFF5-766F78316173}" type="parTrans" cxnId="{07DA02F2-9F7C-4491-900A-6C2BC8700457}">
      <dgm:prSet/>
      <dgm:spPr/>
      <dgm:t>
        <a:bodyPr/>
        <a:lstStyle/>
        <a:p>
          <a:endParaRPr lang="en-US"/>
        </a:p>
      </dgm:t>
    </dgm:pt>
    <dgm:pt modelId="{E513031C-3315-455C-8601-98B1BBD731E4}" type="sibTrans" cxnId="{07DA02F2-9F7C-4491-900A-6C2BC8700457}">
      <dgm:prSet/>
      <dgm:spPr/>
      <dgm:t>
        <a:bodyPr/>
        <a:lstStyle/>
        <a:p>
          <a:endParaRPr lang="en-US"/>
        </a:p>
      </dgm:t>
    </dgm:pt>
    <dgm:pt modelId="{5260D970-ADEB-403F-BFF2-E73258A7AEF3}" type="pres">
      <dgm:prSet presAssocID="{90412466-D8AD-4586-9B6D-5603A360AA36}" presName="root" presStyleCnt="0">
        <dgm:presLayoutVars>
          <dgm:dir/>
          <dgm:resizeHandles val="exact"/>
        </dgm:presLayoutVars>
      </dgm:prSet>
      <dgm:spPr/>
    </dgm:pt>
    <dgm:pt modelId="{CDCEBB1A-BD45-4FF5-98DE-57F807BDA12C}" type="pres">
      <dgm:prSet presAssocID="{5BCDE23D-1EDB-4F1C-8A2C-4A588CBB30FE}" presName="compNode" presStyleCnt="0"/>
      <dgm:spPr/>
    </dgm:pt>
    <dgm:pt modelId="{C40B244A-510E-4513-9141-476C7A1C86BD}" type="pres">
      <dgm:prSet presAssocID="{5BCDE23D-1EDB-4F1C-8A2C-4A588CBB30FE}" presName="bgRect" presStyleLbl="bgShp" presStyleIdx="0" presStyleCnt="3"/>
      <dgm:spPr/>
    </dgm:pt>
    <dgm:pt modelId="{38F5056E-53C6-424E-8C33-EF4880970D17}" type="pres">
      <dgm:prSet presAssocID="{5BCDE23D-1EDB-4F1C-8A2C-4A588CBB30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F03EF2B8-6BE2-4993-ABD0-2DC06240C703}" type="pres">
      <dgm:prSet presAssocID="{5BCDE23D-1EDB-4F1C-8A2C-4A588CBB30FE}" presName="spaceRect" presStyleCnt="0"/>
      <dgm:spPr/>
    </dgm:pt>
    <dgm:pt modelId="{3D2227EA-2F0A-4C70-B1B2-DEDB8AB72D0D}" type="pres">
      <dgm:prSet presAssocID="{5BCDE23D-1EDB-4F1C-8A2C-4A588CBB30FE}" presName="parTx" presStyleLbl="revTx" presStyleIdx="0" presStyleCnt="3">
        <dgm:presLayoutVars>
          <dgm:chMax val="0"/>
          <dgm:chPref val="0"/>
        </dgm:presLayoutVars>
      </dgm:prSet>
      <dgm:spPr/>
    </dgm:pt>
    <dgm:pt modelId="{2F168153-5769-44ED-89B9-15DE9C5E7D07}" type="pres">
      <dgm:prSet presAssocID="{A2D1BAD8-8E44-4FEA-B343-5BF98003D399}" presName="sibTrans" presStyleCnt="0"/>
      <dgm:spPr/>
    </dgm:pt>
    <dgm:pt modelId="{7A3E9C33-FE76-4C90-814A-CE159078795A}" type="pres">
      <dgm:prSet presAssocID="{831C02B6-1C99-4FA1-A8AD-9A0406931E4F}" presName="compNode" presStyleCnt="0"/>
      <dgm:spPr/>
    </dgm:pt>
    <dgm:pt modelId="{1C768630-D153-4E99-BAB1-2C920F7631B3}" type="pres">
      <dgm:prSet presAssocID="{831C02B6-1C99-4FA1-A8AD-9A0406931E4F}" presName="bgRect" presStyleLbl="bgShp" presStyleIdx="1" presStyleCnt="3"/>
      <dgm:spPr/>
    </dgm:pt>
    <dgm:pt modelId="{A7BC5751-EE82-45B2-95A0-9A8688743F58}" type="pres">
      <dgm:prSet presAssocID="{831C02B6-1C99-4FA1-A8AD-9A0406931E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15A0E-A495-4E6F-A224-877AF4F25A71}" type="pres">
      <dgm:prSet presAssocID="{831C02B6-1C99-4FA1-A8AD-9A0406931E4F}" presName="spaceRect" presStyleCnt="0"/>
      <dgm:spPr/>
    </dgm:pt>
    <dgm:pt modelId="{921856B0-3ACA-4760-A161-801C374E70D9}" type="pres">
      <dgm:prSet presAssocID="{831C02B6-1C99-4FA1-A8AD-9A0406931E4F}" presName="parTx" presStyleLbl="revTx" presStyleIdx="1" presStyleCnt="3">
        <dgm:presLayoutVars>
          <dgm:chMax val="0"/>
          <dgm:chPref val="0"/>
        </dgm:presLayoutVars>
      </dgm:prSet>
      <dgm:spPr/>
    </dgm:pt>
    <dgm:pt modelId="{9B5ADF7D-BE1C-4A95-A934-DD8D9B608C7D}" type="pres">
      <dgm:prSet presAssocID="{6E4349B0-F01B-4139-ADB4-BA19570F4954}" presName="sibTrans" presStyleCnt="0"/>
      <dgm:spPr/>
    </dgm:pt>
    <dgm:pt modelId="{BFD84CB8-A052-4907-8276-42A64F1315EE}" type="pres">
      <dgm:prSet presAssocID="{25A41D34-6D75-47A4-8594-EE71CA6452C2}" presName="compNode" presStyleCnt="0"/>
      <dgm:spPr/>
    </dgm:pt>
    <dgm:pt modelId="{F56EB7E4-1F96-403E-A836-C60A68F3037F}" type="pres">
      <dgm:prSet presAssocID="{25A41D34-6D75-47A4-8594-EE71CA6452C2}" presName="bgRect" presStyleLbl="bgShp" presStyleIdx="2" presStyleCnt="3"/>
      <dgm:spPr/>
    </dgm:pt>
    <dgm:pt modelId="{0513C3B5-3EDD-4D43-A1FF-826EC7BF68EA}" type="pres">
      <dgm:prSet presAssocID="{25A41D34-6D75-47A4-8594-EE71CA6452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E5BBF9-6888-4F3F-8C6E-078ABDB91F10}" type="pres">
      <dgm:prSet presAssocID="{25A41D34-6D75-47A4-8594-EE71CA6452C2}" presName="spaceRect" presStyleCnt="0"/>
      <dgm:spPr/>
    </dgm:pt>
    <dgm:pt modelId="{CE556FD2-0B05-455B-B4D6-DCD1C75005A7}" type="pres">
      <dgm:prSet presAssocID="{25A41D34-6D75-47A4-8594-EE71CA6452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71EF07-337B-4353-83C6-12FE58C6DD75}" type="presOf" srcId="{831C02B6-1C99-4FA1-A8AD-9A0406931E4F}" destId="{921856B0-3ACA-4760-A161-801C374E70D9}" srcOrd="0" destOrd="0" presId="urn:microsoft.com/office/officeart/2018/2/layout/IconVerticalSolidList"/>
    <dgm:cxn modelId="{1A76680C-45FD-4D49-98F4-9B4A84F4F0FA}" type="presOf" srcId="{90412466-D8AD-4586-9B6D-5603A360AA36}" destId="{5260D970-ADEB-403F-BFF2-E73258A7AEF3}" srcOrd="0" destOrd="0" presId="urn:microsoft.com/office/officeart/2018/2/layout/IconVerticalSolidList"/>
    <dgm:cxn modelId="{AC4F583D-F69C-4493-88A3-5D4B90D97121}" srcId="{90412466-D8AD-4586-9B6D-5603A360AA36}" destId="{5BCDE23D-1EDB-4F1C-8A2C-4A588CBB30FE}" srcOrd="0" destOrd="0" parTransId="{0EB3A6D8-F322-452A-A8D3-B783384DCA7A}" sibTransId="{A2D1BAD8-8E44-4FEA-B343-5BF98003D399}"/>
    <dgm:cxn modelId="{8470FA74-05DA-4A70-A06E-FB92AC391FFF}" type="presOf" srcId="{5BCDE23D-1EDB-4F1C-8A2C-4A588CBB30FE}" destId="{3D2227EA-2F0A-4C70-B1B2-DEDB8AB72D0D}" srcOrd="0" destOrd="0" presId="urn:microsoft.com/office/officeart/2018/2/layout/IconVerticalSolidList"/>
    <dgm:cxn modelId="{D8710394-2AA2-4DA8-94E6-C1E072DCC7A0}" srcId="{90412466-D8AD-4586-9B6D-5603A360AA36}" destId="{831C02B6-1C99-4FA1-A8AD-9A0406931E4F}" srcOrd="1" destOrd="0" parTransId="{41609A72-EECE-44A3-AD2F-902C9B6A9A3F}" sibTransId="{6E4349B0-F01B-4139-ADB4-BA19570F4954}"/>
    <dgm:cxn modelId="{A84022E7-02B3-433A-9FA7-33BE06717E13}" type="presOf" srcId="{25A41D34-6D75-47A4-8594-EE71CA6452C2}" destId="{CE556FD2-0B05-455B-B4D6-DCD1C75005A7}" srcOrd="0" destOrd="0" presId="urn:microsoft.com/office/officeart/2018/2/layout/IconVerticalSolidList"/>
    <dgm:cxn modelId="{07DA02F2-9F7C-4491-900A-6C2BC8700457}" srcId="{90412466-D8AD-4586-9B6D-5603A360AA36}" destId="{25A41D34-6D75-47A4-8594-EE71CA6452C2}" srcOrd="2" destOrd="0" parTransId="{519AFE6F-4055-461A-BFF5-766F78316173}" sibTransId="{E513031C-3315-455C-8601-98B1BBD731E4}"/>
    <dgm:cxn modelId="{EBC49DB6-4570-43DF-A981-AFFC1EA9B4F6}" type="presParOf" srcId="{5260D970-ADEB-403F-BFF2-E73258A7AEF3}" destId="{CDCEBB1A-BD45-4FF5-98DE-57F807BDA12C}" srcOrd="0" destOrd="0" presId="urn:microsoft.com/office/officeart/2018/2/layout/IconVerticalSolidList"/>
    <dgm:cxn modelId="{32B17447-6261-400F-B5C3-753831CDAFCF}" type="presParOf" srcId="{CDCEBB1A-BD45-4FF5-98DE-57F807BDA12C}" destId="{C40B244A-510E-4513-9141-476C7A1C86BD}" srcOrd="0" destOrd="0" presId="urn:microsoft.com/office/officeart/2018/2/layout/IconVerticalSolidList"/>
    <dgm:cxn modelId="{8BBEF4D1-C10F-422F-A928-E2EC233C76AE}" type="presParOf" srcId="{CDCEBB1A-BD45-4FF5-98DE-57F807BDA12C}" destId="{38F5056E-53C6-424E-8C33-EF4880970D17}" srcOrd="1" destOrd="0" presId="urn:microsoft.com/office/officeart/2018/2/layout/IconVerticalSolidList"/>
    <dgm:cxn modelId="{E1BCCACA-2EB6-4AF7-8E68-F7E0311ABF42}" type="presParOf" srcId="{CDCEBB1A-BD45-4FF5-98DE-57F807BDA12C}" destId="{F03EF2B8-6BE2-4993-ABD0-2DC06240C703}" srcOrd="2" destOrd="0" presId="urn:microsoft.com/office/officeart/2018/2/layout/IconVerticalSolidList"/>
    <dgm:cxn modelId="{3D84FAE9-4910-4BD4-9313-4ACDAFF5A394}" type="presParOf" srcId="{CDCEBB1A-BD45-4FF5-98DE-57F807BDA12C}" destId="{3D2227EA-2F0A-4C70-B1B2-DEDB8AB72D0D}" srcOrd="3" destOrd="0" presId="urn:microsoft.com/office/officeart/2018/2/layout/IconVerticalSolidList"/>
    <dgm:cxn modelId="{43E42722-A285-48B9-A843-E91318D30C6F}" type="presParOf" srcId="{5260D970-ADEB-403F-BFF2-E73258A7AEF3}" destId="{2F168153-5769-44ED-89B9-15DE9C5E7D07}" srcOrd="1" destOrd="0" presId="urn:microsoft.com/office/officeart/2018/2/layout/IconVerticalSolidList"/>
    <dgm:cxn modelId="{85DCD924-6ADF-4084-923C-CCE7A23AE7CE}" type="presParOf" srcId="{5260D970-ADEB-403F-BFF2-E73258A7AEF3}" destId="{7A3E9C33-FE76-4C90-814A-CE159078795A}" srcOrd="2" destOrd="0" presId="urn:microsoft.com/office/officeart/2018/2/layout/IconVerticalSolidList"/>
    <dgm:cxn modelId="{DA602F7E-D910-49D6-BE7D-D6D50A8633E7}" type="presParOf" srcId="{7A3E9C33-FE76-4C90-814A-CE159078795A}" destId="{1C768630-D153-4E99-BAB1-2C920F7631B3}" srcOrd="0" destOrd="0" presId="urn:microsoft.com/office/officeart/2018/2/layout/IconVerticalSolidList"/>
    <dgm:cxn modelId="{01A572A2-CD40-4234-BE71-A3094E7F58CC}" type="presParOf" srcId="{7A3E9C33-FE76-4C90-814A-CE159078795A}" destId="{A7BC5751-EE82-45B2-95A0-9A8688743F58}" srcOrd="1" destOrd="0" presId="urn:microsoft.com/office/officeart/2018/2/layout/IconVerticalSolidList"/>
    <dgm:cxn modelId="{C8E635E0-C54B-4A91-8CBC-B73D55F74A75}" type="presParOf" srcId="{7A3E9C33-FE76-4C90-814A-CE159078795A}" destId="{30F15A0E-A495-4E6F-A224-877AF4F25A71}" srcOrd="2" destOrd="0" presId="urn:microsoft.com/office/officeart/2018/2/layout/IconVerticalSolidList"/>
    <dgm:cxn modelId="{27D228B4-DEE0-43D2-89F9-4A1E871F94A9}" type="presParOf" srcId="{7A3E9C33-FE76-4C90-814A-CE159078795A}" destId="{921856B0-3ACA-4760-A161-801C374E70D9}" srcOrd="3" destOrd="0" presId="urn:microsoft.com/office/officeart/2018/2/layout/IconVerticalSolidList"/>
    <dgm:cxn modelId="{BA1FF720-AA65-4483-81CD-96C2F424C970}" type="presParOf" srcId="{5260D970-ADEB-403F-BFF2-E73258A7AEF3}" destId="{9B5ADF7D-BE1C-4A95-A934-DD8D9B608C7D}" srcOrd="3" destOrd="0" presId="urn:microsoft.com/office/officeart/2018/2/layout/IconVerticalSolidList"/>
    <dgm:cxn modelId="{FED09801-750E-4F78-9BA4-1EC076DD2F35}" type="presParOf" srcId="{5260D970-ADEB-403F-BFF2-E73258A7AEF3}" destId="{BFD84CB8-A052-4907-8276-42A64F1315EE}" srcOrd="4" destOrd="0" presId="urn:microsoft.com/office/officeart/2018/2/layout/IconVerticalSolidList"/>
    <dgm:cxn modelId="{9D9A71AF-50BE-439F-98E8-E92E7147D0FC}" type="presParOf" srcId="{BFD84CB8-A052-4907-8276-42A64F1315EE}" destId="{F56EB7E4-1F96-403E-A836-C60A68F3037F}" srcOrd="0" destOrd="0" presId="urn:microsoft.com/office/officeart/2018/2/layout/IconVerticalSolidList"/>
    <dgm:cxn modelId="{480F602D-7650-4EB5-93AF-38434753B8DE}" type="presParOf" srcId="{BFD84CB8-A052-4907-8276-42A64F1315EE}" destId="{0513C3B5-3EDD-4D43-A1FF-826EC7BF68EA}" srcOrd="1" destOrd="0" presId="urn:microsoft.com/office/officeart/2018/2/layout/IconVerticalSolidList"/>
    <dgm:cxn modelId="{30060921-A5DB-45D3-BAEA-F8A8DD114670}" type="presParOf" srcId="{BFD84CB8-A052-4907-8276-42A64F1315EE}" destId="{30E5BBF9-6888-4F3F-8C6E-078ABDB91F10}" srcOrd="2" destOrd="0" presId="urn:microsoft.com/office/officeart/2018/2/layout/IconVerticalSolidList"/>
    <dgm:cxn modelId="{60EDEC23-FE8F-4483-AAC2-2DD4787291A6}" type="presParOf" srcId="{BFD84CB8-A052-4907-8276-42A64F1315EE}" destId="{CE556FD2-0B05-455B-B4D6-DCD1C75005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422F60-6115-4072-A839-02E925DD9B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F87394-4D99-45A4-811E-A9A7026349E8}">
      <dgm:prSet/>
      <dgm:spPr/>
      <dgm:t>
        <a:bodyPr/>
        <a:lstStyle/>
        <a:p>
          <a:r>
            <a:rPr lang="en-US" dirty="0"/>
            <a:t>The median number of visits per neighbor: 2</a:t>
          </a:r>
        </a:p>
      </dgm:t>
    </dgm:pt>
    <dgm:pt modelId="{1653849E-FFA0-4B58-84D8-8329910E023E}" type="parTrans" cxnId="{C248C374-742F-403B-BDB4-F22263B70F89}">
      <dgm:prSet/>
      <dgm:spPr/>
      <dgm:t>
        <a:bodyPr/>
        <a:lstStyle/>
        <a:p>
          <a:endParaRPr lang="en-US"/>
        </a:p>
      </dgm:t>
    </dgm:pt>
    <dgm:pt modelId="{C8EF30F2-4579-4BEF-8410-8CA5A8B56CFC}" type="sibTrans" cxnId="{C248C374-742F-403B-BDB4-F22263B70F89}">
      <dgm:prSet/>
      <dgm:spPr/>
      <dgm:t>
        <a:bodyPr/>
        <a:lstStyle/>
        <a:p>
          <a:endParaRPr lang="en-US"/>
        </a:p>
      </dgm:t>
    </dgm:pt>
    <dgm:pt modelId="{B4A597B3-43D9-4DDC-8871-D169607D0C6A}">
      <dgm:prSet/>
      <dgm:spPr/>
      <dgm:t>
        <a:bodyPr/>
        <a:lstStyle/>
        <a:p>
          <a:r>
            <a:rPr lang="en-US" dirty="0"/>
            <a:t>Data quality likely varies between services</a:t>
          </a:r>
        </a:p>
      </dgm:t>
    </dgm:pt>
    <dgm:pt modelId="{968BFB87-968A-46A7-B810-033B1B8B3BBD}" type="parTrans" cxnId="{5829CEC4-5324-48B7-B532-90E40362798E}">
      <dgm:prSet/>
      <dgm:spPr/>
      <dgm:t>
        <a:bodyPr/>
        <a:lstStyle/>
        <a:p>
          <a:endParaRPr lang="en-US"/>
        </a:p>
      </dgm:t>
    </dgm:pt>
    <dgm:pt modelId="{E0B7A62C-F2CF-4237-9840-E0AEFCE35521}" type="sibTrans" cxnId="{5829CEC4-5324-48B7-B532-90E40362798E}">
      <dgm:prSet/>
      <dgm:spPr/>
      <dgm:t>
        <a:bodyPr/>
        <a:lstStyle/>
        <a:p>
          <a:endParaRPr lang="en-US"/>
        </a:p>
      </dgm:t>
    </dgm:pt>
    <dgm:pt modelId="{7CA2D687-A25D-4F5E-B838-7B9B8FD14A61}">
      <dgm:prSet/>
      <dgm:spPr/>
      <dgm:t>
        <a:bodyPr/>
        <a:lstStyle/>
        <a:p>
          <a:r>
            <a:rPr lang="en-US" dirty="0"/>
            <a:t>Food distribution is the most complete variable</a:t>
          </a:r>
        </a:p>
      </dgm:t>
    </dgm:pt>
    <dgm:pt modelId="{8373AAF0-D3E1-41BB-8CAA-BF9CABE784AE}" type="parTrans" cxnId="{4E5C66F7-94A5-4FE2-AE14-E853827CDCDB}">
      <dgm:prSet/>
      <dgm:spPr/>
      <dgm:t>
        <a:bodyPr/>
        <a:lstStyle/>
        <a:p>
          <a:endParaRPr lang="en-US"/>
        </a:p>
      </dgm:t>
    </dgm:pt>
    <dgm:pt modelId="{918E9C05-FD2D-4255-A6D6-B3D35E61381A}" type="sibTrans" cxnId="{4E5C66F7-94A5-4FE2-AE14-E853827CDCDB}">
      <dgm:prSet/>
      <dgm:spPr/>
      <dgm:t>
        <a:bodyPr/>
        <a:lstStyle/>
        <a:p>
          <a:endParaRPr lang="en-US"/>
        </a:p>
      </dgm:t>
    </dgm:pt>
    <dgm:pt modelId="{25F66F1D-E3E1-4E5A-BD54-8F28B1302652}">
      <dgm:prSet/>
      <dgm:spPr/>
      <dgm:t>
        <a:bodyPr/>
        <a:lstStyle/>
        <a:p>
          <a:r>
            <a:rPr lang="en-US"/>
            <a:t>Food distribution has increased over time</a:t>
          </a:r>
        </a:p>
      </dgm:t>
    </dgm:pt>
    <dgm:pt modelId="{54F24E54-0E13-4223-A1D6-E3115A758184}" type="parTrans" cxnId="{CE84BF04-8416-4232-A282-8FCD380F38E6}">
      <dgm:prSet/>
      <dgm:spPr/>
      <dgm:t>
        <a:bodyPr/>
        <a:lstStyle/>
        <a:p>
          <a:endParaRPr lang="en-US"/>
        </a:p>
      </dgm:t>
    </dgm:pt>
    <dgm:pt modelId="{22C773E2-B400-44F4-BE30-7AFD77053130}" type="sibTrans" cxnId="{CE84BF04-8416-4232-A282-8FCD380F38E6}">
      <dgm:prSet/>
      <dgm:spPr/>
      <dgm:t>
        <a:bodyPr/>
        <a:lstStyle/>
        <a:p>
          <a:endParaRPr lang="en-US"/>
        </a:p>
      </dgm:t>
    </dgm:pt>
    <dgm:pt modelId="{1423B6DF-A97C-4FDE-BBDD-4912FB8F75E9}">
      <dgm:prSet/>
      <dgm:spPr/>
      <dgm:t>
        <a:bodyPr/>
        <a:lstStyle/>
        <a:p>
          <a:r>
            <a:rPr lang="en-US" dirty="0"/>
            <a:t>2014 was the peak year for clothing distribution</a:t>
          </a:r>
        </a:p>
      </dgm:t>
    </dgm:pt>
    <dgm:pt modelId="{5D5C6579-9D64-435A-AECD-CF2F7D680CFE}" type="parTrans" cxnId="{EB939427-EFEC-441B-B3B6-0344F93DC457}">
      <dgm:prSet/>
      <dgm:spPr/>
      <dgm:t>
        <a:bodyPr/>
        <a:lstStyle/>
        <a:p>
          <a:endParaRPr lang="en-US"/>
        </a:p>
      </dgm:t>
    </dgm:pt>
    <dgm:pt modelId="{96AA2536-7ECE-4896-9807-F64263C8288C}" type="sibTrans" cxnId="{EB939427-EFEC-441B-B3B6-0344F93DC457}">
      <dgm:prSet/>
      <dgm:spPr/>
      <dgm:t>
        <a:bodyPr/>
        <a:lstStyle/>
        <a:p>
          <a:endParaRPr lang="en-US"/>
        </a:p>
      </dgm:t>
    </dgm:pt>
    <dgm:pt modelId="{84EA1F89-78A3-45DF-80A8-2EFE3908B661}" type="pres">
      <dgm:prSet presAssocID="{6A422F60-6115-4072-A839-02E925DD9BAF}" presName="root" presStyleCnt="0">
        <dgm:presLayoutVars>
          <dgm:dir/>
          <dgm:resizeHandles val="exact"/>
        </dgm:presLayoutVars>
      </dgm:prSet>
      <dgm:spPr/>
    </dgm:pt>
    <dgm:pt modelId="{C85254D6-D166-4ADB-B1FF-40F90B4B401D}" type="pres">
      <dgm:prSet presAssocID="{82F87394-4D99-45A4-811E-A9A7026349E8}" presName="compNode" presStyleCnt="0"/>
      <dgm:spPr/>
    </dgm:pt>
    <dgm:pt modelId="{8D741662-8D6B-4424-8280-15503199B7E6}" type="pres">
      <dgm:prSet presAssocID="{82F87394-4D99-45A4-811E-A9A7026349E8}" presName="bgRect" presStyleLbl="bgShp" presStyleIdx="0" presStyleCnt="5"/>
      <dgm:spPr/>
    </dgm:pt>
    <dgm:pt modelId="{34A44647-B440-4EC2-BD65-7546C29233FE}" type="pres">
      <dgm:prSet presAssocID="{82F87394-4D99-45A4-811E-A9A7026349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160A004-5F52-4E76-BA0E-354E6050B0DF}" type="pres">
      <dgm:prSet presAssocID="{82F87394-4D99-45A4-811E-A9A7026349E8}" presName="spaceRect" presStyleCnt="0"/>
      <dgm:spPr/>
    </dgm:pt>
    <dgm:pt modelId="{E4602BE7-0B12-4047-AF37-4A329267F291}" type="pres">
      <dgm:prSet presAssocID="{82F87394-4D99-45A4-811E-A9A7026349E8}" presName="parTx" presStyleLbl="revTx" presStyleIdx="0" presStyleCnt="5">
        <dgm:presLayoutVars>
          <dgm:chMax val="0"/>
          <dgm:chPref val="0"/>
        </dgm:presLayoutVars>
      </dgm:prSet>
      <dgm:spPr/>
    </dgm:pt>
    <dgm:pt modelId="{6A5B9CBE-75C9-42DD-8568-9E78A283FE14}" type="pres">
      <dgm:prSet presAssocID="{C8EF30F2-4579-4BEF-8410-8CA5A8B56CFC}" presName="sibTrans" presStyleCnt="0"/>
      <dgm:spPr/>
    </dgm:pt>
    <dgm:pt modelId="{59B096AF-A715-440F-B99E-6D91CABE13E6}" type="pres">
      <dgm:prSet presAssocID="{B4A597B3-43D9-4DDC-8871-D169607D0C6A}" presName="compNode" presStyleCnt="0"/>
      <dgm:spPr/>
    </dgm:pt>
    <dgm:pt modelId="{3798F7B5-86DE-4EB7-BD07-60795C0C426E}" type="pres">
      <dgm:prSet presAssocID="{B4A597B3-43D9-4DDC-8871-D169607D0C6A}" presName="bgRect" presStyleLbl="bgShp" presStyleIdx="1" presStyleCnt="5"/>
      <dgm:spPr/>
    </dgm:pt>
    <dgm:pt modelId="{C5F39716-7FDF-4036-9D8F-6FD5EF529105}" type="pres">
      <dgm:prSet presAssocID="{B4A597B3-43D9-4DDC-8871-D169607D0C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B910CBD-F83E-4808-97D1-E65BBD1B2E41}" type="pres">
      <dgm:prSet presAssocID="{B4A597B3-43D9-4DDC-8871-D169607D0C6A}" presName="spaceRect" presStyleCnt="0"/>
      <dgm:spPr/>
    </dgm:pt>
    <dgm:pt modelId="{043F4B46-4814-4C86-A6B2-BBEBC0F4A41B}" type="pres">
      <dgm:prSet presAssocID="{B4A597B3-43D9-4DDC-8871-D169607D0C6A}" presName="parTx" presStyleLbl="revTx" presStyleIdx="1" presStyleCnt="5">
        <dgm:presLayoutVars>
          <dgm:chMax val="0"/>
          <dgm:chPref val="0"/>
        </dgm:presLayoutVars>
      </dgm:prSet>
      <dgm:spPr/>
    </dgm:pt>
    <dgm:pt modelId="{037553B1-8C4A-4A14-8818-718A94B05013}" type="pres">
      <dgm:prSet presAssocID="{E0B7A62C-F2CF-4237-9840-E0AEFCE35521}" presName="sibTrans" presStyleCnt="0"/>
      <dgm:spPr/>
    </dgm:pt>
    <dgm:pt modelId="{4EE6FFE5-575F-4948-B4AE-6C736779695E}" type="pres">
      <dgm:prSet presAssocID="{7CA2D687-A25D-4F5E-B838-7B9B8FD14A61}" presName="compNode" presStyleCnt="0"/>
      <dgm:spPr/>
    </dgm:pt>
    <dgm:pt modelId="{C223E8C2-71AB-4718-9E55-BF21FF048A22}" type="pres">
      <dgm:prSet presAssocID="{7CA2D687-A25D-4F5E-B838-7B9B8FD14A61}" presName="bgRect" presStyleLbl="bgShp" presStyleIdx="2" presStyleCnt="5"/>
      <dgm:spPr/>
    </dgm:pt>
    <dgm:pt modelId="{F38582C5-F07A-4C1C-B353-FB182BFE64E0}" type="pres">
      <dgm:prSet presAssocID="{7CA2D687-A25D-4F5E-B838-7B9B8FD14A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309CC85F-4286-482B-A9BE-528FADC7A544}" type="pres">
      <dgm:prSet presAssocID="{7CA2D687-A25D-4F5E-B838-7B9B8FD14A61}" presName="spaceRect" presStyleCnt="0"/>
      <dgm:spPr/>
    </dgm:pt>
    <dgm:pt modelId="{8D6019EE-BF4F-40DE-A54C-6766F1C0FFD4}" type="pres">
      <dgm:prSet presAssocID="{7CA2D687-A25D-4F5E-B838-7B9B8FD14A61}" presName="parTx" presStyleLbl="revTx" presStyleIdx="2" presStyleCnt="5">
        <dgm:presLayoutVars>
          <dgm:chMax val="0"/>
          <dgm:chPref val="0"/>
        </dgm:presLayoutVars>
      </dgm:prSet>
      <dgm:spPr/>
    </dgm:pt>
    <dgm:pt modelId="{656D7F01-8686-4F5B-BDAB-316C06A6CACE}" type="pres">
      <dgm:prSet presAssocID="{918E9C05-FD2D-4255-A6D6-B3D35E61381A}" presName="sibTrans" presStyleCnt="0"/>
      <dgm:spPr/>
    </dgm:pt>
    <dgm:pt modelId="{ABA01138-FF65-48E5-9C1C-CF16163AE2C3}" type="pres">
      <dgm:prSet presAssocID="{25F66F1D-E3E1-4E5A-BD54-8F28B1302652}" presName="compNode" presStyleCnt="0"/>
      <dgm:spPr/>
    </dgm:pt>
    <dgm:pt modelId="{9F263566-AC58-475B-A9CB-63CCA46ED5D5}" type="pres">
      <dgm:prSet presAssocID="{25F66F1D-E3E1-4E5A-BD54-8F28B1302652}" presName="bgRect" presStyleLbl="bgShp" presStyleIdx="3" presStyleCnt="5"/>
      <dgm:spPr/>
    </dgm:pt>
    <dgm:pt modelId="{89D7B58F-CD0F-414C-8597-4339FD7EA615}" type="pres">
      <dgm:prSet presAssocID="{25F66F1D-E3E1-4E5A-BD54-8F28B13026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A9F82824-4388-453F-AC83-1B6A86AEE049}" type="pres">
      <dgm:prSet presAssocID="{25F66F1D-E3E1-4E5A-BD54-8F28B1302652}" presName="spaceRect" presStyleCnt="0"/>
      <dgm:spPr/>
    </dgm:pt>
    <dgm:pt modelId="{5D83C3AE-1874-4869-AE6F-CBE104793F75}" type="pres">
      <dgm:prSet presAssocID="{25F66F1D-E3E1-4E5A-BD54-8F28B1302652}" presName="parTx" presStyleLbl="revTx" presStyleIdx="3" presStyleCnt="5">
        <dgm:presLayoutVars>
          <dgm:chMax val="0"/>
          <dgm:chPref val="0"/>
        </dgm:presLayoutVars>
      </dgm:prSet>
      <dgm:spPr/>
    </dgm:pt>
    <dgm:pt modelId="{EC596691-4534-41C4-A4AB-3D2B8E013126}" type="pres">
      <dgm:prSet presAssocID="{22C773E2-B400-44F4-BE30-7AFD77053130}" presName="sibTrans" presStyleCnt="0"/>
      <dgm:spPr/>
    </dgm:pt>
    <dgm:pt modelId="{B934D27D-0F54-4A53-93BD-8CF17A7A0131}" type="pres">
      <dgm:prSet presAssocID="{1423B6DF-A97C-4FDE-BBDD-4912FB8F75E9}" presName="compNode" presStyleCnt="0"/>
      <dgm:spPr/>
    </dgm:pt>
    <dgm:pt modelId="{84B042A6-B9D7-4766-BE75-89C783672025}" type="pres">
      <dgm:prSet presAssocID="{1423B6DF-A97C-4FDE-BBDD-4912FB8F75E9}" presName="bgRect" presStyleLbl="bgShp" presStyleIdx="4" presStyleCnt="5"/>
      <dgm:spPr/>
    </dgm:pt>
    <dgm:pt modelId="{1D396A03-62E1-4807-8E27-1F64AD3234C0}" type="pres">
      <dgm:prSet presAssocID="{1423B6DF-A97C-4FDE-BBDD-4912FB8F75E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CD84808-7D81-4379-A57E-BD8639CBB362}" type="pres">
      <dgm:prSet presAssocID="{1423B6DF-A97C-4FDE-BBDD-4912FB8F75E9}" presName="spaceRect" presStyleCnt="0"/>
      <dgm:spPr/>
    </dgm:pt>
    <dgm:pt modelId="{C40DED8D-EF1D-44BA-9B56-A12F0C528CCD}" type="pres">
      <dgm:prSet presAssocID="{1423B6DF-A97C-4FDE-BBDD-4912FB8F75E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E84BF04-8416-4232-A282-8FCD380F38E6}" srcId="{6A422F60-6115-4072-A839-02E925DD9BAF}" destId="{25F66F1D-E3E1-4E5A-BD54-8F28B1302652}" srcOrd="3" destOrd="0" parTransId="{54F24E54-0E13-4223-A1D6-E3115A758184}" sibTransId="{22C773E2-B400-44F4-BE30-7AFD77053130}"/>
    <dgm:cxn modelId="{EB939427-EFEC-441B-B3B6-0344F93DC457}" srcId="{6A422F60-6115-4072-A839-02E925DD9BAF}" destId="{1423B6DF-A97C-4FDE-BBDD-4912FB8F75E9}" srcOrd="4" destOrd="0" parTransId="{5D5C6579-9D64-435A-AECD-CF2F7D680CFE}" sibTransId="{96AA2536-7ECE-4896-9807-F64263C8288C}"/>
    <dgm:cxn modelId="{ABE46E5F-0C25-491B-A7C6-AD526CC2BB82}" type="presOf" srcId="{B4A597B3-43D9-4DDC-8871-D169607D0C6A}" destId="{043F4B46-4814-4C86-A6B2-BBEBC0F4A41B}" srcOrd="0" destOrd="0" presId="urn:microsoft.com/office/officeart/2018/2/layout/IconVerticalSolidList"/>
    <dgm:cxn modelId="{25603063-B828-490F-9592-9EFB7F7C91FC}" type="presOf" srcId="{6A422F60-6115-4072-A839-02E925DD9BAF}" destId="{84EA1F89-78A3-45DF-80A8-2EFE3908B661}" srcOrd="0" destOrd="0" presId="urn:microsoft.com/office/officeart/2018/2/layout/IconVerticalSolidList"/>
    <dgm:cxn modelId="{F2B9146E-A2D0-43E0-8689-F36B9D670FD4}" type="presOf" srcId="{25F66F1D-E3E1-4E5A-BD54-8F28B1302652}" destId="{5D83C3AE-1874-4869-AE6F-CBE104793F75}" srcOrd="0" destOrd="0" presId="urn:microsoft.com/office/officeart/2018/2/layout/IconVerticalSolidList"/>
    <dgm:cxn modelId="{C248C374-742F-403B-BDB4-F22263B70F89}" srcId="{6A422F60-6115-4072-A839-02E925DD9BAF}" destId="{82F87394-4D99-45A4-811E-A9A7026349E8}" srcOrd="0" destOrd="0" parTransId="{1653849E-FFA0-4B58-84D8-8329910E023E}" sibTransId="{C8EF30F2-4579-4BEF-8410-8CA5A8B56CFC}"/>
    <dgm:cxn modelId="{845752AB-3D27-4B2D-A9B6-F6516E5D3603}" type="presOf" srcId="{7CA2D687-A25D-4F5E-B838-7B9B8FD14A61}" destId="{8D6019EE-BF4F-40DE-A54C-6766F1C0FFD4}" srcOrd="0" destOrd="0" presId="urn:microsoft.com/office/officeart/2018/2/layout/IconVerticalSolidList"/>
    <dgm:cxn modelId="{7DECAEC3-4AF1-4590-B79E-747F7E9BFEFB}" type="presOf" srcId="{1423B6DF-A97C-4FDE-BBDD-4912FB8F75E9}" destId="{C40DED8D-EF1D-44BA-9B56-A12F0C528CCD}" srcOrd="0" destOrd="0" presId="urn:microsoft.com/office/officeart/2018/2/layout/IconVerticalSolidList"/>
    <dgm:cxn modelId="{5829CEC4-5324-48B7-B532-90E40362798E}" srcId="{6A422F60-6115-4072-A839-02E925DD9BAF}" destId="{B4A597B3-43D9-4DDC-8871-D169607D0C6A}" srcOrd="1" destOrd="0" parTransId="{968BFB87-968A-46A7-B810-033B1B8B3BBD}" sibTransId="{E0B7A62C-F2CF-4237-9840-E0AEFCE35521}"/>
    <dgm:cxn modelId="{9157EAE1-4102-448C-A2FE-FA9C76F23C07}" type="presOf" srcId="{82F87394-4D99-45A4-811E-A9A7026349E8}" destId="{E4602BE7-0B12-4047-AF37-4A329267F291}" srcOrd="0" destOrd="0" presId="urn:microsoft.com/office/officeart/2018/2/layout/IconVerticalSolidList"/>
    <dgm:cxn modelId="{4E5C66F7-94A5-4FE2-AE14-E853827CDCDB}" srcId="{6A422F60-6115-4072-A839-02E925DD9BAF}" destId="{7CA2D687-A25D-4F5E-B838-7B9B8FD14A61}" srcOrd="2" destOrd="0" parTransId="{8373AAF0-D3E1-41BB-8CAA-BF9CABE784AE}" sibTransId="{918E9C05-FD2D-4255-A6D6-B3D35E61381A}"/>
    <dgm:cxn modelId="{132F944B-A2E5-4F56-BB30-45427DFA6F90}" type="presParOf" srcId="{84EA1F89-78A3-45DF-80A8-2EFE3908B661}" destId="{C85254D6-D166-4ADB-B1FF-40F90B4B401D}" srcOrd="0" destOrd="0" presId="urn:microsoft.com/office/officeart/2018/2/layout/IconVerticalSolidList"/>
    <dgm:cxn modelId="{D7C88381-6903-4760-BCDD-E05E7E3DE19D}" type="presParOf" srcId="{C85254D6-D166-4ADB-B1FF-40F90B4B401D}" destId="{8D741662-8D6B-4424-8280-15503199B7E6}" srcOrd="0" destOrd="0" presId="urn:microsoft.com/office/officeart/2018/2/layout/IconVerticalSolidList"/>
    <dgm:cxn modelId="{90594873-2D1E-43CA-B9B9-3BDF8385E709}" type="presParOf" srcId="{C85254D6-D166-4ADB-B1FF-40F90B4B401D}" destId="{34A44647-B440-4EC2-BD65-7546C29233FE}" srcOrd="1" destOrd="0" presId="urn:microsoft.com/office/officeart/2018/2/layout/IconVerticalSolidList"/>
    <dgm:cxn modelId="{ECCA580D-C8A0-41BB-8DAE-771D74B93E1D}" type="presParOf" srcId="{C85254D6-D166-4ADB-B1FF-40F90B4B401D}" destId="{4160A004-5F52-4E76-BA0E-354E6050B0DF}" srcOrd="2" destOrd="0" presId="urn:microsoft.com/office/officeart/2018/2/layout/IconVerticalSolidList"/>
    <dgm:cxn modelId="{0BF0ABFC-BFB8-48EA-B2EC-4BC02CBDAFA3}" type="presParOf" srcId="{C85254D6-D166-4ADB-B1FF-40F90B4B401D}" destId="{E4602BE7-0B12-4047-AF37-4A329267F291}" srcOrd="3" destOrd="0" presId="urn:microsoft.com/office/officeart/2018/2/layout/IconVerticalSolidList"/>
    <dgm:cxn modelId="{83D76D73-092F-415A-937D-9E0106D61404}" type="presParOf" srcId="{84EA1F89-78A3-45DF-80A8-2EFE3908B661}" destId="{6A5B9CBE-75C9-42DD-8568-9E78A283FE14}" srcOrd="1" destOrd="0" presId="urn:microsoft.com/office/officeart/2018/2/layout/IconVerticalSolidList"/>
    <dgm:cxn modelId="{8686FABA-FD5F-4FDB-9EA0-A087F4A831C5}" type="presParOf" srcId="{84EA1F89-78A3-45DF-80A8-2EFE3908B661}" destId="{59B096AF-A715-440F-B99E-6D91CABE13E6}" srcOrd="2" destOrd="0" presId="urn:microsoft.com/office/officeart/2018/2/layout/IconVerticalSolidList"/>
    <dgm:cxn modelId="{48F18402-B973-4F69-9934-F66F0C040EB4}" type="presParOf" srcId="{59B096AF-A715-440F-B99E-6D91CABE13E6}" destId="{3798F7B5-86DE-4EB7-BD07-60795C0C426E}" srcOrd="0" destOrd="0" presId="urn:microsoft.com/office/officeart/2018/2/layout/IconVerticalSolidList"/>
    <dgm:cxn modelId="{06BA5C9E-38F2-4DEF-9AFC-4B065B7127B6}" type="presParOf" srcId="{59B096AF-A715-440F-B99E-6D91CABE13E6}" destId="{C5F39716-7FDF-4036-9D8F-6FD5EF529105}" srcOrd="1" destOrd="0" presId="urn:microsoft.com/office/officeart/2018/2/layout/IconVerticalSolidList"/>
    <dgm:cxn modelId="{D7F012B7-97A0-4213-8E8B-B51E96D3C0AA}" type="presParOf" srcId="{59B096AF-A715-440F-B99E-6D91CABE13E6}" destId="{2B910CBD-F83E-4808-97D1-E65BBD1B2E41}" srcOrd="2" destOrd="0" presId="urn:microsoft.com/office/officeart/2018/2/layout/IconVerticalSolidList"/>
    <dgm:cxn modelId="{0D25EBB2-4F95-4680-8FA6-8CC3B62BDAE2}" type="presParOf" srcId="{59B096AF-A715-440F-B99E-6D91CABE13E6}" destId="{043F4B46-4814-4C86-A6B2-BBEBC0F4A41B}" srcOrd="3" destOrd="0" presId="urn:microsoft.com/office/officeart/2018/2/layout/IconVerticalSolidList"/>
    <dgm:cxn modelId="{A9F900B4-2D5D-4852-831B-92FEF9E1B35B}" type="presParOf" srcId="{84EA1F89-78A3-45DF-80A8-2EFE3908B661}" destId="{037553B1-8C4A-4A14-8818-718A94B05013}" srcOrd="3" destOrd="0" presId="urn:microsoft.com/office/officeart/2018/2/layout/IconVerticalSolidList"/>
    <dgm:cxn modelId="{1E3772CF-81FB-48AE-8B48-C4F60DAE9D01}" type="presParOf" srcId="{84EA1F89-78A3-45DF-80A8-2EFE3908B661}" destId="{4EE6FFE5-575F-4948-B4AE-6C736779695E}" srcOrd="4" destOrd="0" presId="urn:microsoft.com/office/officeart/2018/2/layout/IconVerticalSolidList"/>
    <dgm:cxn modelId="{95F5B186-4EC5-4D3B-B896-134ECA9A1147}" type="presParOf" srcId="{4EE6FFE5-575F-4948-B4AE-6C736779695E}" destId="{C223E8C2-71AB-4718-9E55-BF21FF048A22}" srcOrd="0" destOrd="0" presId="urn:microsoft.com/office/officeart/2018/2/layout/IconVerticalSolidList"/>
    <dgm:cxn modelId="{D9959356-F737-4AC3-9FCA-CC306DA61DA4}" type="presParOf" srcId="{4EE6FFE5-575F-4948-B4AE-6C736779695E}" destId="{F38582C5-F07A-4C1C-B353-FB182BFE64E0}" srcOrd="1" destOrd="0" presId="urn:microsoft.com/office/officeart/2018/2/layout/IconVerticalSolidList"/>
    <dgm:cxn modelId="{C03F07CC-EC49-44B3-9A81-693F4FC5E0AE}" type="presParOf" srcId="{4EE6FFE5-575F-4948-B4AE-6C736779695E}" destId="{309CC85F-4286-482B-A9BE-528FADC7A544}" srcOrd="2" destOrd="0" presId="urn:microsoft.com/office/officeart/2018/2/layout/IconVerticalSolidList"/>
    <dgm:cxn modelId="{16F422A5-7DAC-4941-954B-FB30F85E28FE}" type="presParOf" srcId="{4EE6FFE5-575F-4948-B4AE-6C736779695E}" destId="{8D6019EE-BF4F-40DE-A54C-6766F1C0FFD4}" srcOrd="3" destOrd="0" presId="urn:microsoft.com/office/officeart/2018/2/layout/IconVerticalSolidList"/>
    <dgm:cxn modelId="{412B73C0-1109-447B-BF9C-709D41BDC5F5}" type="presParOf" srcId="{84EA1F89-78A3-45DF-80A8-2EFE3908B661}" destId="{656D7F01-8686-4F5B-BDAB-316C06A6CACE}" srcOrd="5" destOrd="0" presId="urn:microsoft.com/office/officeart/2018/2/layout/IconVerticalSolidList"/>
    <dgm:cxn modelId="{1D73D25E-41BA-4546-952B-007C65CF0E82}" type="presParOf" srcId="{84EA1F89-78A3-45DF-80A8-2EFE3908B661}" destId="{ABA01138-FF65-48E5-9C1C-CF16163AE2C3}" srcOrd="6" destOrd="0" presId="urn:microsoft.com/office/officeart/2018/2/layout/IconVerticalSolidList"/>
    <dgm:cxn modelId="{5D34755A-6C57-4F50-A989-228D9AD5445F}" type="presParOf" srcId="{ABA01138-FF65-48E5-9C1C-CF16163AE2C3}" destId="{9F263566-AC58-475B-A9CB-63CCA46ED5D5}" srcOrd="0" destOrd="0" presId="urn:microsoft.com/office/officeart/2018/2/layout/IconVerticalSolidList"/>
    <dgm:cxn modelId="{822F5A72-4844-4B0A-9A69-C72A13EC4BCC}" type="presParOf" srcId="{ABA01138-FF65-48E5-9C1C-CF16163AE2C3}" destId="{89D7B58F-CD0F-414C-8597-4339FD7EA615}" srcOrd="1" destOrd="0" presId="urn:microsoft.com/office/officeart/2018/2/layout/IconVerticalSolidList"/>
    <dgm:cxn modelId="{98DD5EAD-DA8A-4ADD-BB61-1B86DA901E7E}" type="presParOf" srcId="{ABA01138-FF65-48E5-9C1C-CF16163AE2C3}" destId="{A9F82824-4388-453F-AC83-1B6A86AEE049}" srcOrd="2" destOrd="0" presId="urn:microsoft.com/office/officeart/2018/2/layout/IconVerticalSolidList"/>
    <dgm:cxn modelId="{FCFC2194-6FBB-4567-8B94-D2CC4A2D9502}" type="presParOf" srcId="{ABA01138-FF65-48E5-9C1C-CF16163AE2C3}" destId="{5D83C3AE-1874-4869-AE6F-CBE104793F75}" srcOrd="3" destOrd="0" presId="urn:microsoft.com/office/officeart/2018/2/layout/IconVerticalSolidList"/>
    <dgm:cxn modelId="{71FC1E7D-5EBD-42A8-B172-98A62CD0B872}" type="presParOf" srcId="{84EA1F89-78A3-45DF-80A8-2EFE3908B661}" destId="{EC596691-4534-41C4-A4AB-3D2B8E013126}" srcOrd="7" destOrd="0" presId="urn:microsoft.com/office/officeart/2018/2/layout/IconVerticalSolidList"/>
    <dgm:cxn modelId="{B760C560-CBC2-41A1-B01C-46313BB53359}" type="presParOf" srcId="{84EA1F89-78A3-45DF-80A8-2EFE3908B661}" destId="{B934D27D-0F54-4A53-93BD-8CF17A7A0131}" srcOrd="8" destOrd="0" presId="urn:microsoft.com/office/officeart/2018/2/layout/IconVerticalSolidList"/>
    <dgm:cxn modelId="{5DAAD6CF-392D-45A3-A266-6D54A522613E}" type="presParOf" srcId="{B934D27D-0F54-4A53-93BD-8CF17A7A0131}" destId="{84B042A6-B9D7-4766-BE75-89C783672025}" srcOrd="0" destOrd="0" presId="urn:microsoft.com/office/officeart/2018/2/layout/IconVerticalSolidList"/>
    <dgm:cxn modelId="{07D45C80-DF32-4E00-A2ED-E72923E340EC}" type="presParOf" srcId="{B934D27D-0F54-4A53-93BD-8CF17A7A0131}" destId="{1D396A03-62E1-4807-8E27-1F64AD3234C0}" srcOrd="1" destOrd="0" presId="urn:microsoft.com/office/officeart/2018/2/layout/IconVerticalSolidList"/>
    <dgm:cxn modelId="{B20197D1-8575-4638-B21B-BCB4A03B9CCD}" type="presParOf" srcId="{B934D27D-0F54-4A53-93BD-8CF17A7A0131}" destId="{FCD84808-7D81-4379-A57E-BD8639CBB362}" srcOrd="2" destOrd="0" presId="urn:microsoft.com/office/officeart/2018/2/layout/IconVerticalSolidList"/>
    <dgm:cxn modelId="{717F1D73-F258-441B-B852-7D34C3E64B0D}" type="presParOf" srcId="{B934D27D-0F54-4A53-93BD-8CF17A7A0131}" destId="{C40DED8D-EF1D-44BA-9B56-A12F0C528C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162F6-3751-43A1-8BC2-B7233FCEA196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C8E8-5508-48BE-8E9F-2134C55CBAA3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shelter</a:t>
          </a:r>
        </a:p>
      </dsp:txBody>
      <dsp:txXfrm>
        <a:off x="285097" y="2346338"/>
        <a:ext cx="2832300" cy="720000"/>
      </dsp:txXfrm>
    </dsp:sp>
    <dsp:sp modelId="{4442DEB0-EB1B-4A98-A099-6E78D2988F05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436C-D15C-4F7D-AF18-A2CCA0B8E296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café</a:t>
          </a:r>
        </a:p>
      </dsp:txBody>
      <dsp:txXfrm>
        <a:off x="3613050" y="2346338"/>
        <a:ext cx="2832300" cy="720000"/>
      </dsp:txXfrm>
    </dsp:sp>
    <dsp:sp modelId="{B5E7E5C7-C05B-4BE5-8AEA-5B3D5EC594C6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A629-A7E0-475E-923B-653B3731B7D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Food pantry and clothing closet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162F6-3751-43A1-8BC2-B7233FCEA196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C8E8-5508-48BE-8E9F-2134C55CBAA3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shelter</a:t>
          </a:r>
        </a:p>
      </dsp:txBody>
      <dsp:txXfrm>
        <a:off x="285097" y="2346338"/>
        <a:ext cx="2832300" cy="720000"/>
      </dsp:txXfrm>
    </dsp:sp>
    <dsp:sp modelId="{4442DEB0-EB1B-4A98-A099-6E78D2988F05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436C-D15C-4F7D-AF18-A2CCA0B8E296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Community café</a:t>
          </a:r>
        </a:p>
      </dsp:txBody>
      <dsp:txXfrm>
        <a:off x="3613050" y="2346338"/>
        <a:ext cx="2832300" cy="720000"/>
      </dsp:txXfrm>
    </dsp:sp>
    <dsp:sp modelId="{B5E7E5C7-C05B-4BE5-8AEA-5B3D5EC594C6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5A629-A7E0-475E-923B-653B3731B7D5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Food pantry and clothing closet</a:t>
          </a:r>
        </a:p>
      </dsp:txBody>
      <dsp:txXfrm>
        <a:off x="6941002" y="2346338"/>
        <a:ext cx="28323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A3212-415F-4CF3-8A22-B40A0955CCFA}">
      <dsp:nvSpPr>
        <dsp:cNvPr id="0" name=""/>
        <dsp:cNvSpPr/>
      </dsp:nvSpPr>
      <dsp:spPr>
        <a:xfrm>
          <a:off x="350685" y="818497"/>
          <a:ext cx="1081916" cy="1081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0E5CE-4F8D-4E6F-AD0B-08A063D364DE}">
      <dsp:nvSpPr>
        <dsp:cNvPr id="0" name=""/>
        <dsp:cNvSpPr/>
      </dsp:nvSpPr>
      <dsp:spPr>
        <a:xfrm>
          <a:off x="581258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0FC5F-A0B4-4E1C-8EF7-6744A6337480}">
      <dsp:nvSpPr>
        <dsp:cNvPr id="0" name=""/>
        <dsp:cNvSpPr/>
      </dsp:nvSpPr>
      <dsp:spPr>
        <a:xfrm>
          <a:off x="4827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Food</a:t>
          </a:r>
        </a:p>
      </dsp:txBody>
      <dsp:txXfrm>
        <a:off x="4827" y="2237404"/>
        <a:ext cx="1773632" cy="709453"/>
      </dsp:txXfrm>
    </dsp:sp>
    <dsp:sp modelId="{846A6A2E-EE24-4676-B87F-613EDBB7442A}">
      <dsp:nvSpPr>
        <dsp:cNvPr id="0" name=""/>
        <dsp:cNvSpPr/>
      </dsp:nvSpPr>
      <dsp:spPr>
        <a:xfrm>
          <a:off x="2434704" y="818497"/>
          <a:ext cx="1081916" cy="10819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0B949-B2D5-45AF-83AF-1DD24AE47CB4}">
      <dsp:nvSpPr>
        <dsp:cNvPr id="0" name=""/>
        <dsp:cNvSpPr/>
      </dsp:nvSpPr>
      <dsp:spPr>
        <a:xfrm>
          <a:off x="2665276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82023-52C7-4393-95A7-B4297A691B53}">
      <dsp:nvSpPr>
        <dsp:cNvPr id="0" name=""/>
        <dsp:cNvSpPr/>
      </dsp:nvSpPr>
      <dsp:spPr>
        <a:xfrm>
          <a:off x="2088846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Clothing</a:t>
          </a:r>
        </a:p>
      </dsp:txBody>
      <dsp:txXfrm>
        <a:off x="2088846" y="2237404"/>
        <a:ext cx="1773632" cy="709453"/>
      </dsp:txXfrm>
    </dsp:sp>
    <dsp:sp modelId="{2F1089BF-27E3-4350-AD8A-2AB4FA1EB3C4}">
      <dsp:nvSpPr>
        <dsp:cNvPr id="0" name=""/>
        <dsp:cNvSpPr/>
      </dsp:nvSpPr>
      <dsp:spPr>
        <a:xfrm>
          <a:off x="4518722" y="818497"/>
          <a:ext cx="1081916" cy="10819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FC008-CE94-421A-95CB-E6C55081087B}">
      <dsp:nvSpPr>
        <dsp:cNvPr id="0" name=""/>
        <dsp:cNvSpPr/>
      </dsp:nvSpPr>
      <dsp:spPr>
        <a:xfrm>
          <a:off x="4749295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853CD-3A12-4140-8735-9C62EA0F224C}">
      <dsp:nvSpPr>
        <dsp:cNvPr id="0" name=""/>
        <dsp:cNvSpPr/>
      </dsp:nvSpPr>
      <dsp:spPr>
        <a:xfrm>
          <a:off x="4172864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School Kits</a:t>
          </a:r>
        </a:p>
      </dsp:txBody>
      <dsp:txXfrm>
        <a:off x="4172864" y="2237404"/>
        <a:ext cx="1773632" cy="709453"/>
      </dsp:txXfrm>
    </dsp:sp>
    <dsp:sp modelId="{199180E9-CE2C-44A6-9DEF-B1BC18B87DB6}">
      <dsp:nvSpPr>
        <dsp:cNvPr id="0" name=""/>
        <dsp:cNvSpPr/>
      </dsp:nvSpPr>
      <dsp:spPr>
        <a:xfrm>
          <a:off x="6602741" y="818497"/>
          <a:ext cx="1081916" cy="10819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13A07-0A1F-46C2-8CFD-7153E150E119}">
      <dsp:nvSpPr>
        <dsp:cNvPr id="0" name=""/>
        <dsp:cNvSpPr/>
      </dsp:nvSpPr>
      <dsp:spPr>
        <a:xfrm>
          <a:off x="6833313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A96EA-8FA0-4724-8A39-05D5C3A1951A}">
      <dsp:nvSpPr>
        <dsp:cNvPr id="0" name=""/>
        <dsp:cNvSpPr/>
      </dsp:nvSpPr>
      <dsp:spPr>
        <a:xfrm>
          <a:off x="6256883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Hygiene Kits</a:t>
          </a:r>
        </a:p>
      </dsp:txBody>
      <dsp:txXfrm>
        <a:off x="6256883" y="2237404"/>
        <a:ext cx="1773632" cy="709453"/>
      </dsp:txXfrm>
    </dsp:sp>
    <dsp:sp modelId="{76720D91-1AF2-4E33-AA56-715E50D6A190}">
      <dsp:nvSpPr>
        <dsp:cNvPr id="0" name=""/>
        <dsp:cNvSpPr/>
      </dsp:nvSpPr>
      <dsp:spPr>
        <a:xfrm>
          <a:off x="8686760" y="818497"/>
          <a:ext cx="1081916" cy="10819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79AAE-5E8A-4492-B29B-DAD7BB5B2CC9}">
      <dsp:nvSpPr>
        <dsp:cNvPr id="0" name=""/>
        <dsp:cNvSpPr/>
      </dsp:nvSpPr>
      <dsp:spPr>
        <a:xfrm>
          <a:off x="8917332" y="1049070"/>
          <a:ext cx="620771" cy="620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645C9-00EA-4CB5-B150-2C18D45BE65A}">
      <dsp:nvSpPr>
        <dsp:cNvPr id="0" name=""/>
        <dsp:cNvSpPr/>
      </dsp:nvSpPr>
      <dsp:spPr>
        <a:xfrm>
          <a:off x="8340901" y="223740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Diapers</a:t>
          </a:r>
        </a:p>
      </dsp:txBody>
      <dsp:txXfrm>
        <a:off x="8340901" y="2237404"/>
        <a:ext cx="1773632" cy="709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B244A-510E-4513-9141-476C7A1C86BD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5056E-53C6-424E-8C33-EF4880970D17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227EA-2F0A-4C70-B1B2-DEDB8AB72D0D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 focuses on services provided by the foody pantry and clothing closet</a:t>
          </a:r>
        </a:p>
      </dsp:txBody>
      <dsp:txXfrm>
        <a:off x="1864015" y="689"/>
        <a:ext cx="4933659" cy="1613866"/>
      </dsp:txXfrm>
    </dsp:sp>
    <dsp:sp modelId="{1C768630-D153-4E99-BAB1-2C920F7631B3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C5751-EE82-45B2-95A0-9A8688743F58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856B0-3ACA-4760-A161-801C374E70D9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Original dataset had 18 variables and 79,838 observations</a:t>
          </a:r>
        </a:p>
      </dsp:txBody>
      <dsp:txXfrm>
        <a:off x="1864015" y="2018022"/>
        <a:ext cx="4933659" cy="1613866"/>
      </dsp:txXfrm>
    </dsp:sp>
    <dsp:sp modelId="{F56EB7E4-1F96-403E-A836-C60A68F3037F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3C3B5-3EDD-4D43-A1FF-826EC7BF68EA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56FD2-0B05-455B-B4D6-DCD1C75005A7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analytic dataset used observations from 2010-2017 (N=42,770)</a:t>
          </a:r>
        </a:p>
      </dsp:txBody>
      <dsp:txXfrm>
        <a:off x="1864015" y="4035355"/>
        <a:ext cx="4933659" cy="1613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41662-8D6B-4424-8280-15503199B7E6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44647-B440-4EC2-BD65-7546C29233FE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02BE7-0B12-4047-AF37-4A329267F291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median number of visits per neighbor: 2</a:t>
          </a:r>
        </a:p>
      </dsp:txBody>
      <dsp:txXfrm>
        <a:off x="1085908" y="4413"/>
        <a:ext cx="5711766" cy="940180"/>
      </dsp:txXfrm>
    </dsp:sp>
    <dsp:sp modelId="{3798F7B5-86DE-4EB7-BD07-60795C0C426E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39716-7FDF-4036-9D8F-6FD5EF529105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F4B46-4814-4C86-A6B2-BBEBC0F4A41B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quality likely varies between services</a:t>
          </a:r>
        </a:p>
      </dsp:txBody>
      <dsp:txXfrm>
        <a:off x="1085908" y="1179639"/>
        <a:ext cx="5711766" cy="940180"/>
      </dsp:txXfrm>
    </dsp:sp>
    <dsp:sp modelId="{C223E8C2-71AB-4718-9E55-BF21FF048A22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582C5-F07A-4C1C-B353-FB182BFE64E0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019EE-BF4F-40DE-A54C-6766F1C0FFD4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Food distribution is the most complete variable</a:t>
          </a:r>
        </a:p>
      </dsp:txBody>
      <dsp:txXfrm>
        <a:off x="1085908" y="2354865"/>
        <a:ext cx="5711766" cy="940180"/>
      </dsp:txXfrm>
    </dsp:sp>
    <dsp:sp modelId="{9F263566-AC58-475B-A9CB-63CCA46ED5D5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7B58F-CD0F-414C-8597-4339FD7EA615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3C3AE-1874-4869-AE6F-CBE104793F75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Food distribution has increased over time</a:t>
          </a:r>
        </a:p>
      </dsp:txBody>
      <dsp:txXfrm>
        <a:off x="1085908" y="3530091"/>
        <a:ext cx="5711766" cy="940180"/>
      </dsp:txXfrm>
    </dsp:sp>
    <dsp:sp modelId="{84B042A6-B9D7-4766-BE75-89C783672025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96A03-62E1-4807-8E27-1F64AD3234C0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DED8D-EF1D-44BA-9B56-A12F0C528CCD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2014 was the peak year for clothing distribution</a:t>
          </a:r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9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8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6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8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0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7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7" r:id="rId6"/>
    <p:sldLayoutId id="2147483712" r:id="rId7"/>
    <p:sldLayoutId id="2147483713" r:id="rId8"/>
    <p:sldLayoutId id="2147483714" r:id="rId9"/>
    <p:sldLayoutId id="2147483716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4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171FD-4522-1245-84AB-2A53F1CA3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>
            <a:normAutofit/>
          </a:bodyPr>
          <a:lstStyle/>
          <a:p>
            <a:r>
              <a:rPr lang="en-US" sz="5400"/>
              <a:t>Food Pantry Services over Time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D711-A752-3E4F-AEA5-B305DF26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Alvin G. Thomas, MSPH</a:t>
            </a: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BIOS 611, Fall 2019</a:t>
            </a:r>
            <a:b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Project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C8187-9410-442B-A4CD-953230D3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65005" y="640081"/>
            <a:ext cx="6650205" cy="5054156"/>
          </a:xfrm>
          <a:prstGeom prst="rect">
            <a:avLst/>
          </a:prstGeom>
        </p:spPr>
      </p:pic>
      <p:cxnSp>
        <p:nvCxnSpPr>
          <p:cNvPr id="32" name="Straight Connector 26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8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59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rgbClr val="FFFFFF"/>
                </a:solidFill>
              </a:rPr>
              <a:t>How has food distribution changed over time?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67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2FA1F68-0E93-BA4C-8D9A-CDE2A346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73" y="643467"/>
            <a:ext cx="706325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5FD98-EA5D-B048-84F4-E002BA36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rgbClr val="FFFFFF"/>
                </a:solidFill>
              </a:rPr>
              <a:t>How has clothing distribution changed over time?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05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6DFF6-2108-AE45-81EC-93298D00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73" y="643467"/>
            <a:ext cx="706325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04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58E76-03A0-E44A-9FE6-570EE4C5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How about the other services?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2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FB829-66EF-1440-B597-722A455A2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" r="4" b="5162"/>
          <a:stretch/>
        </p:blipFill>
        <p:spPr>
          <a:xfrm>
            <a:off x="641276" y="643467"/>
            <a:ext cx="4013020" cy="27025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D1B8B5-9FEB-8A43-93FF-F8A425A1A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5671"/>
          <a:stretch/>
        </p:blipFill>
        <p:spPr>
          <a:xfrm>
            <a:off x="643467" y="3509433"/>
            <a:ext cx="4010830" cy="2705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E1A78-9A83-A948-A200-6455336F9C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49" b="-1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7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180E7-BE96-BD47-8706-A1D18770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What have we learned?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A8CF7-456D-4B70-BE76-FC6E6B60B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1592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1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1AC20-4FB5-A449-8B55-5901B9E5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88" y="3893543"/>
            <a:ext cx="3015483" cy="1654626"/>
          </a:xfrm>
        </p:spPr>
        <p:txBody>
          <a:bodyPr anchor="ctr">
            <a:normAutofit/>
          </a:bodyPr>
          <a:lstStyle/>
          <a:p>
            <a:pPr algn="r"/>
            <a:r>
              <a:rPr lang="en-US" sz="3600">
                <a:solidFill>
                  <a:srgbClr val="324D45"/>
                </a:solidFill>
              </a:rPr>
              <a:t>The UMD Mission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E2AEF9-3220-4407-B76B-1B6E39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0142"/>
            <a:ext cx="3860771" cy="293214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A0C6B-9A56-4D46-B218-1779B41C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4" r="6020" b="1"/>
          <a:stretch/>
        </p:blipFill>
        <p:spPr>
          <a:xfrm>
            <a:off x="8" y="824735"/>
            <a:ext cx="3664827" cy="26042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CAFBD32-D3B9-4AA1-8A52-E7788A95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885" y="0"/>
            <a:ext cx="4332545" cy="3131604"/>
          </a:xfrm>
          <a:prstGeom prst="rect">
            <a:avLst/>
          </a:prstGeom>
          <a:solidFill>
            <a:srgbClr val="324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7F728-773A-ED47-A3B1-81CCDFC64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2" r="27598" b="-3"/>
          <a:stretch/>
        </p:blipFill>
        <p:spPr>
          <a:xfrm>
            <a:off x="4354278" y="10"/>
            <a:ext cx="3966436" cy="29527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E035-6D5B-9D4F-B219-A410797B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79" y="3429000"/>
            <a:ext cx="3966441" cy="25837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Urban Ministries of Durham (UMD) fights poverty and homelessness by offering food, shelter, and a future to neighbors in need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1FFF1B-D8E7-43C1-963D-013BA404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660142"/>
            <a:ext cx="3429000" cy="505485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C3D5A-CEAC-CD4F-9E5B-54E4BBEDD9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30" r="14751"/>
          <a:stretch/>
        </p:blipFill>
        <p:spPr>
          <a:xfrm>
            <a:off x="8942136" y="824734"/>
            <a:ext cx="3249864" cy="472697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C82076-4E53-4B78-A17E-F0A3BC957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24D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52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08B8-5E8E-764E-A739-FE208CB6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Primary Service Programs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A7BA8-65E2-4CFD-8EF0-88D520AE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74989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67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08B8-5E8E-764E-A739-FE208CB6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Primary Service Programs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1A7BA8-65E2-4CFD-8EF0-88D520AEF8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31BBD3E-5C2B-3A45-97DC-391189A9B682}"/>
              </a:ext>
            </a:extLst>
          </p:cNvPr>
          <p:cNvSpPr/>
          <p:nvPr/>
        </p:nvSpPr>
        <p:spPr>
          <a:xfrm>
            <a:off x="7987862" y="2425513"/>
            <a:ext cx="2890345" cy="31320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4595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82DEB0-A14C-4282-BF74-65BC353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63512-0132-4940-AD4A-E7CEB955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sz="3900" dirty="0"/>
              <a:t>Study Aim: Quantify the change in food pantry </a:t>
            </a:r>
            <a:br>
              <a:rPr lang="en-US" sz="3900" dirty="0"/>
            </a:br>
            <a:r>
              <a:rPr lang="en-US" sz="3900" dirty="0"/>
              <a:t>core services between 2010-2017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F1E31-F5E9-4B55-B022-D8BF89CCA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638456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02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6A12-6705-AF41-B1C6-1EDAA19A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Data Source: Urban Ministries of Durham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4A7CF-913B-4DCB-848F-73151531B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3830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13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204C42-3C7F-1341-B88D-C83C73DB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900">
                <a:solidFill>
                  <a:srgbClr val="FFFFFF"/>
                </a:solidFill>
              </a:rPr>
              <a:t>How many encounters per neighbor?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85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95B9E6-D79F-0044-B076-AD90BC9C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73" y="643467"/>
            <a:ext cx="706325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B7BD69-DB8E-E74E-8DB6-E857CCC7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73" y="643467"/>
            <a:ext cx="7063254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35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3D4124"/>
      </a:dk2>
      <a:lt2>
        <a:srgbClr val="F0EFF2"/>
      </a:lt2>
      <a:accent1>
        <a:srgbClr val="92A87F"/>
      </a:accent1>
      <a:accent2>
        <a:srgbClr val="9FA571"/>
      </a:accent2>
      <a:accent3>
        <a:srgbClr val="ACA081"/>
      </a:accent3>
      <a:accent4>
        <a:srgbClr val="BA907F"/>
      </a:accent4>
      <a:accent5>
        <a:srgbClr val="C49399"/>
      </a:accent5>
      <a:accent6>
        <a:srgbClr val="BA7F9F"/>
      </a:accent6>
      <a:hlink>
        <a:srgbClr val="9C7BB8"/>
      </a:hlink>
      <a:folHlink>
        <a:srgbClr val="898989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Macintosh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 Pro Cond Light</vt:lpstr>
      <vt:lpstr>Speak Pro</vt:lpstr>
      <vt:lpstr>RetrospectVTI</vt:lpstr>
      <vt:lpstr>Food Pantry Services over Time</vt:lpstr>
      <vt:lpstr>The UMD Mission</vt:lpstr>
      <vt:lpstr>Primary Service Programs</vt:lpstr>
      <vt:lpstr>Primary Service Programs</vt:lpstr>
      <vt:lpstr>Study Aim: Quantify the change in food pantry  core services between 2010-2017</vt:lpstr>
      <vt:lpstr>Data Source: Urban Ministries of Durham</vt:lpstr>
      <vt:lpstr>How many encounters per neighbor?</vt:lpstr>
      <vt:lpstr>PowerPoint Presentation</vt:lpstr>
      <vt:lpstr>PowerPoint Presentation</vt:lpstr>
      <vt:lpstr>How has food distribution changed over time?</vt:lpstr>
      <vt:lpstr>PowerPoint Presentation</vt:lpstr>
      <vt:lpstr>How has clothing distribution changed over time?</vt:lpstr>
      <vt:lpstr>PowerPoint Presentation</vt:lpstr>
      <vt:lpstr>How about the other services?</vt:lpstr>
      <vt:lpstr>PowerPoint Presentation</vt:lpstr>
      <vt:lpstr>What have we learned?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Pantry Services over Time</dc:title>
  <dc:creator>Alvin Thomas</dc:creator>
  <cp:lastModifiedBy>Alvin Thomas</cp:lastModifiedBy>
  <cp:revision>1</cp:revision>
  <dcterms:created xsi:type="dcterms:W3CDTF">2019-10-07T18:51:51Z</dcterms:created>
  <dcterms:modified xsi:type="dcterms:W3CDTF">2019-10-07T18:52:09Z</dcterms:modified>
</cp:coreProperties>
</file>