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2" r:id="rId9"/>
    <p:sldId id="263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biodatascience/datasci611/gh-pages/data/project1_2019/UMD_?fbclid=IwAR3UKlmTZOjPgSxBmBfBdwOQr2bV8khp7gBbzoA3GRkHemekbeJkqZzUpF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467B-7B7D-48F9-863A-0EC3221FB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1B6C9-A1BB-4AC9-8459-B7B2A4B1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Helal El-Zaatari</a:t>
            </a:r>
          </a:p>
          <a:p>
            <a:r>
              <a:rPr lang="en-US" dirty="0"/>
              <a:t>10/07/2019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0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6C47-4B21-4AB2-A301-FF516AC5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88EF2-EEB6-4179-BB80-CC0E255AA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768627"/>
            <a:ext cx="9601195" cy="5107242"/>
          </a:xfrm>
        </p:spPr>
      </p:pic>
    </p:spTree>
    <p:extLst>
      <p:ext uri="{BB962C8B-B14F-4D97-AF65-F5344CB8AC3E}">
        <p14:creationId xmlns:p14="http://schemas.microsoft.com/office/powerpoint/2010/main" val="3852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A885-C26D-4FC5-9B3A-2686CD6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5AE2D-4D7E-408A-AF02-086A829D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928652"/>
            <a:ext cx="9488556" cy="5000695"/>
          </a:xfrm>
        </p:spPr>
      </p:pic>
    </p:spTree>
    <p:extLst>
      <p:ext uri="{BB962C8B-B14F-4D97-AF65-F5344CB8AC3E}">
        <p14:creationId xmlns:p14="http://schemas.microsoft.com/office/powerpoint/2010/main" val="263940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8FE2-CA0D-49A4-9B23-81C4ECA9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B66C-9CB1-4BA7-84BC-5DBE31CA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</a:t>
            </a:r>
            <a:r>
              <a:rPr lang="en-US" dirty="0">
                <a:hlinkClick r:id="rId2"/>
              </a:rPr>
              <a:t>https://raw.githubusercontent.com/</a:t>
            </a:r>
            <a:r>
              <a:rPr lang="en-US" dirty="0" err="1">
                <a:hlinkClick r:id="rId2"/>
              </a:rPr>
              <a:t>biodatascience</a:t>
            </a:r>
            <a:r>
              <a:rPr lang="en-US" dirty="0">
                <a:hlinkClick r:id="rId2"/>
              </a:rPr>
              <a:t>/datasci611/</a:t>
            </a:r>
            <a:r>
              <a:rPr lang="en-US" dirty="0" err="1">
                <a:hlinkClick r:id="rId2"/>
              </a:rPr>
              <a:t>gh</a:t>
            </a:r>
            <a:r>
              <a:rPr lang="en-US" dirty="0">
                <a:hlinkClick r:id="rId2"/>
              </a:rPr>
              <a:t>-pages/data/project1_2019/UMD_</a:t>
            </a:r>
            <a:r>
              <a:rPr lang="en-US" dirty="0"/>
              <a:t>Services_Provided_20190719.tsv</a:t>
            </a:r>
          </a:p>
        </p:txBody>
      </p:sp>
    </p:spTree>
    <p:extLst>
      <p:ext uri="{BB962C8B-B14F-4D97-AF65-F5344CB8AC3E}">
        <p14:creationId xmlns:p14="http://schemas.microsoft.com/office/powerpoint/2010/main" val="63172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E4B5-1E4A-4F49-9ECD-21C5CA95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3869-0635-4980-BEC1-A423DCE1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know whether the amount of food ( in pounds ) varies as the months change</a:t>
            </a:r>
          </a:p>
          <a:p>
            <a:r>
              <a:rPr lang="en-US" dirty="0"/>
              <a:t>Will be able to predict whether certain months experience more demand of food so that the shelter will be able to anticipate such demand.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C087-DFE7-44A4-A0C8-B9AC3030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D68A4-5DE9-4DA4-97CB-C6D93A690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19" y="1186779"/>
            <a:ext cx="9897762" cy="4689089"/>
          </a:xfrm>
        </p:spPr>
      </p:pic>
    </p:spTree>
    <p:extLst>
      <p:ext uri="{BB962C8B-B14F-4D97-AF65-F5344CB8AC3E}">
        <p14:creationId xmlns:p14="http://schemas.microsoft.com/office/powerpoint/2010/main" val="353363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070F-F8D5-4E88-AA69-D13D8C42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Food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EC76-6D38-4BCD-BEC6-1D0DADCD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really infer anything from a year to year basis as the variance from each sample is high. </a:t>
            </a:r>
          </a:p>
          <a:p>
            <a:endParaRPr lang="en-US" dirty="0"/>
          </a:p>
          <a:p>
            <a:r>
              <a:rPr lang="en-US" dirty="0"/>
              <a:t>Let’s look at a bar graph from the year 2009.</a:t>
            </a:r>
          </a:p>
        </p:txBody>
      </p:sp>
    </p:spTree>
    <p:extLst>
      <p:ext uri="{BB962C8B-B14F-4D97-AF65-F5344CB8AC3E}">
        <p14:creationId xmlns:p14="http://schemas.microsoft.com/office/powerpoint/2010/main" val="144306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92B2-9A07-4F74-85B4-86D052B8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0240B-9179-41E0-A559-AEC23AFF4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822" y="593124"/>
            <a:ext cx="10132540" cy="5671751"/>
          </a:xfrm>
        </p:spPr>
      </p:pic>
    </p:spTree>
    <p:extLst>
      <p:ext uri="{BB962C8B-B14F-4D97-AF65-F5344CB8AC3E}">
        <p14:creationId xmlns:p14="http://schemas.microsoft.com/office/powerpoint/2010/main" val="189950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2971-1AAA-4474-AD1A-75B431F0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BBB65-1037-429D-ABFD-EB5BDDF7C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075039"/>
            <a:ext cx="9800966" cy="4800300"/>
          </a:xfrm>
        </p:spPr>
      </p:pic>
    </p:spTree>
    <p:extLst>
      <p:ext uri="{BB962C8B-B14F-4D97-AF65-F5344CB8AC3E}">
        <p14:creationId xmlns:p14="http://schemas.microsoft.com/office/powerpoint/2010/main" val="139370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E962-AC35-422F-A551-E3D15E06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3FD2-628F-4537-9438-456E87FD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of food amount ( in pounds ) per month was 277073 pounds per month for the years 2008-2018.</a:t>
            </a:r>
          </a:p>
          <a:p>
            <a:endParaRPr lang="en-US" dirty="0"/>
          </a:p>
          <a:p>
            <a:r>
              <a:rPr lang="en-US" dirty="0"/>
              <a:t>We see that the months of February and October experienced food amounts which were significantly lower and higher than the average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9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3123-F287-4EE4-9407-A3416A40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B27C5-749A-478A-84BE-1512D92AE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671" y="917639"/>
            <a:ext cx="9897762" cy="5022722"/>
          </a:xfrm>
        </p:spPr>
      </p:pic>
    </p:spTree>
    <p:extLst>
      <p:ext uri="{BB962C8B-B14F-4D97-AF65-F5344CB8AC3E}">
        <p14:creationId xmlns:p14="http://schemas.microsoft.com/office/powerpoint/2010/main" val="193377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F16E-66FB-4187-92C1-2ACE941D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February and October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CF5A-A87D-4554-A159-376FFF47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food in February was 14% lower than the average. </a:t>
            </a:r>
          </a:p>
          <a:p>
            <a:endParaRPr lang="en-US" dirty="0"/>
          </a:p>
          <a:p>
            <a:r>
              <a:rPr lang="en-US" dirty="0"/>
              <a:t>The amount of food in October was 10% higher than the average.</a:t>
            </a:r>
          </a:p>
          <a:p>
            <a:endParaRPr lang="en-US" dirty="0"/>
          </a:p>
          <a:p>
            <a:r>
              <a:rPr lang="en-US" dirty="0"/>
              <a:t>Standard deviation for the months February and October were 5037 and 6355 respectively.  Means were 21850 and 27635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915323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</TotalTime>
  <Words>214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Project 1</vt:lpstr>
      <vt:lpstr>Main Goals</vt:lpstr>
      <vt:lpstr>PowerPoint Presentation</vt:lpstr>
      <vt:lpstr>Analysis on Food </vt:lpstr>
      <vt:lpstr>PowerPoint Presentation</vt:lpstr>
      <vt:lpstr>PowerPoint Presentation</vt:lpstr>
      <vt:lpstr>Comments on Graph</vt:lpstr>
      <vt:lpstr>PowerPoint Presentation</vt:lpstr>
      <vt:lpstr>Comments on February and October</vt:lpstr>
      <vt:lpstr>PowerPoint Presentation</vt:lpstr>
      <vt:lpstr>PowerPoint Presentation</vt:lpstr>
      <vt:lpstr>Data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Helal El-Zaatari</dc:creator>
  <cp:lastModifiedBy>Helal El-Zaatari</cp:lastModifiedBy>
  <cp:revision>10</cp:revision>
  <dcterms:created xsi:type="dcterms:W3CDTF">2019-10-07T16:06:32Z</dcterms:created>
  <dcterms:modified xsi:type="dcterms:W3CDTF">2019-10-07T18:58:34Z</dcterms:modified>
</cp:coreProperties>
</file>