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King" userId="0a6a6781b79759f6" providerId="LiveId" clId="{574D7F2F-FAAD-4487-8C9D-0A90FF1247F3}"/>
    <pc:docChg chg="undo custSel addSld modSld">
      <pc:chgData name="William King" userId="0a6a6781b79759f6" providerId="LiveId" clId="{574D7F2F-FAAD-4487-8C9D-0A90FF1247F3}" dt="2019-10-07T17:10:15.633" v="269" actId="14100"/>
      <pc:docMkLst>
        <pc:docMk/>
      </pc:docMkLst>
      <pc:sldChg chg="delSp modSp add">
        <pc:chgData name="William King" userId="0a6a6781b79759f6" providerId="LiveId" clId="{574D7F2F-FAAD-4487-8C9D-0A90FF1247F3}" dt="2019-10-07T17:10:15.633" v="269" actId="14100"/>
        <pc:sldMkLst>
          <pc:docMk/>
          <pc:sldMk cId="3124539673" sldId="264"/>
        </pc:sldMkLst>
        <pc:spChg chg="mod">
          <ac:chgData name="William King" userId="0a6a6781b79759f6" providerId="LiveId" clId="{574D7F2F-FAAD-4487-8C9D-0A90FF1247F3}" dt="2019-10-07T17:09:05.764" v="256" actId="1076"/>
          <ac:spMkLst>
            <pc:docMk/>
            <pc:sldMk cId="3124539673" sldId="264"/>
            <ac:spMk id="110" creationId="{00000000-0000-0000-0000-000000000000}"/>
          </ac:spMkLst>
        </pc:spChg>
        <pc:spChg chg="mod">
          <ac:chgData name="William King" userId="0a6a6781b79759f6" providerId="LiveId" clId="{574D7F2F-FAAD-4487-8C9D-0A90FF1247F3}" dt="2019-10-07T17:10:15.633" v="269" actId="14100"/>
          <ac:spMkLst>
            <pc:docMk/>
            <pc:sldMk cId="3124539673" sldId="264"/>
            <ac:spMk id="111" creationId="{00000000-0000-0000-0000-000000000000}"/>
          </ac:spMkLst>
        </pc:spChg>
        <pc:picChg chg="del">
          <ac:chgData name="William King" userId="0a6a6781b79759f6" providerId="LiveId" clId="{574D7F2F-FAAD-4487-8C9D-0A90FF1247F3}" dt="2019-10-07T17:07:08.102" v="1" actId="478"/>
          <ac:picMkLst>
            <pc:docMk/>
            <pc:sldMk cId="3124539673" sldId="264"/>
            <ac:picMk id="11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2f227e1c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2f227e1c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2f227e1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2f227e1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2f227e1c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2f227e1c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f227e1c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2f227e1c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f227e1c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f227e1c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f227e1c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f227e1c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f227e1c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2f227e1c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f227e1c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2f227e1c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1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UMD Data Analysis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Clients and Duration of Assistance</a:t>
            </a:r>
            <a:r>
              <a:rPr lang="en" sz="3600"/>
              <a:t> 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William King</a:t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220700"/>
            <a:ext cx="43338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924875" y="800650"/>
            <a:ext cx="1107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Logo from UMD website</a:t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214325" y="150800"/>
            <a:ext cx="8520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data to focus on?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716550" y="900900"/>
            <a:ext cx="7710900" cy="39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People-centered - analysis based at client level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scales - for how long are people being helped?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Restricted to years 2000-2019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Assistance duration = time from first visit to last visit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Frequency of visits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Patterns - what similarities and differences can we notice?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time periods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Single-visit vs. repeat-visit clients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Stratify by assistance duration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150800"/>
            <a:ext cx="43338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71950" y="0"/>
            <a:ext cx="8520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long do clients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 assistance for?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5779850" y="1208400"/>
            <a:ext cx="325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spike around 0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Exponential decrease, but not smooth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client numbers increasing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150800"/>
            <a:ext cx="433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50" y="1137875"/>
            <a:ext cx="5607900" cy="400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71950" y="0"/>
            <a:ext cx="8520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visits: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5621875" y="1026000"/>
            <a:ext cx="33336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Majority between 1-3 months (~30-90 days)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Frequent assistance increased over time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Infrequent assistance slightly decreased over time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150800"/>
            <a:ext cx="433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8400"/>
            <a:ext cx="5337780" cy="38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71950" y="0"/>
            <a:ext cx="8520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visits: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clients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5766950" y="1026000"/>
            <a:ext cx="29256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from periods 1-3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Steady over periods 3-4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150800"/>
            <a:ext cx="433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8400"/>
            <a:ext cx="5337780" cy="38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171950" y="0"/>
            <a:ext cx="8520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visits: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Visits per month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5423050" y="1026000"/>
            <a:ext cx="35169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see strong, consistent patterns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Summer consistently high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 consistently low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150800"/>
            <a:ext cx="433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950" y="1026000"/>
            <a:ext cx="3024060" cy="21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1788" y="3186050"/>
            <a:ext cx="2746373" cy="1961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71950" y="0"/>
            <a:ext cx="8520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 of Assistance: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Stratification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5290200" y="1026000"/>
            <a:ext cx="36498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2-5, 5-10, 10+ groups grew considerably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Roughly equal numbers in 1 Day and 2 Days-6 Months groups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period saw 2-5 jump, 5-10 and 10+ drop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150800"/>
            <a:ext cx="433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50" y="1026000"/>
            <a:ext cx="5118251" cy="3655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171950" y="0"/>
            <a:ext cx="8520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pounds per visit by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Assistance duration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5485875" y="1026000"/>
            <a:ext cx="34542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Differences between duration groups not extreme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Slightly higher food amounts for 1 Day group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varied over time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150800"/>
            <a:ext cx="433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50" y="1043050"/>
            <a:ext cx="5313924" cy="3795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185401" y="150800"/>
            <a:ext cx="8520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steps?</a:t>
            </a:r>
            <a:endParaRPr dirty="0"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1075715" y="1428914"/>
            <a:ext cx="6077643" cy="3369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Check back with UMD to get their feedback.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Analyze further, </a:t>
            </a:r>
            <a:r>
              <a:rPr lang="en-US" dirty="0"/>
              <a:t>based on </a:t>
            </a:r>
            <a:r>
              <a:rPr lang="en" dirty="0"/>
              <a:t>directions from </a:t>
            </a:r>
            <a:r>
              <a:rPr lang="en-US" dirty="0"/>
              <a:t>UMD.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Keep iterating!</a:t>
            </a:r>
            <a:endParaRPr dirty="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150800"/>
            <a:ext cx="4333875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45396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On-screen Show (16:9)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UMD Data Analysis Clients and Duration of Assistance </vt:lpstr>
      <vt:lpstr>What data to focus on?</vt:lpstr>
      <vt:lpstr>How long do clients  receive assistance for?</vt:lpstr>
      <vt:lpstr>Repeat visits:  Frequency</vt:lpstr>
      <vt:lpstr>Single visits:  Number of clients</vt:lpstr>
      <vt:lpstr>Single visits:  Visits per month</vt:lpstr>
      <vt:lpstr>Duration of Assistance: Stratification</vt:lpstr>
      <vt:lpstr>Food pounds per visit by Assistance duration</vt:lpstr>
      <vt:lpstr>Next steps?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UMD Data Analysis Clients and Duration of Assistance </dc:title>
  <cp:lastModifiedBy>William King</cp:lastModifiedBy>
  <cp:revision>1</cp:revision>
  <dcterms:modified xsi:type="dcterms:W3CDTF">2019-10-07T17:10:20Z</dcterms:modified>
</cp:coreProperties>
</file>