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f227e1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f227e1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f227e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f227e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f227e1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f227e1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f227e1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f227e1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f227e1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f227e1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f227e1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f227e1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227e1c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f227e1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UMD Data Analysis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Clients and Duration of Assistance</a:t>
            </a:r>
            <a:r>
              <a:rPr lang="en" sz="3600"/>
              <a:t> 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William King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220700"/>
            <a:ext cx="43338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924875" y="800650"/>
            <a:ext cx="1107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Logo from UMD website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14325" y="15080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to focus on</a:t>
            </a:r>
            <a:r>
              <a:rPr lang="en"/>
              <a:t>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16550" y="900900"/>
            <a:ext cx="77109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People-centered - analysis based at client level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scales - for how long are people being helped?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Restricted to years 2000-2019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Assistance duration = time from first visit to last visit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of visits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- what similarities and differences can we notice?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time periods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Single-visit vs. repeat-visit clients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Stratify by assistance duration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do clients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assistance for?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779850" y="1208400"/>
            <a:ext cx="32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spike around 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decrease, but not smooth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client numbers increasing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137875"/>
            <a:ext cx="5607900" cy="40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visits: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621875" y="1026000"/>
            <a:ext cx="3333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between 1-3 months (~30-90 days)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assistance increased over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Infrequent assistance slightly decreased over time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00"/>
            <a:ext cx="5337780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visits: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clients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766950" y="1026000"/>
            <a:ext cx="2925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from periods 1-3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over periods 3-4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00"/>
            <a:ext cx="5337780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visits: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 per month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423050" y="1026000"/>
            <a:ext cx="35169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see strong, consistent patterns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Summer consistently high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consistently low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950" y="1026000"/>
            <a:ext cx="3024060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788" y="3186050"/>
            <a:ext cx="2746373" cy="196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Assistance: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Stratification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290200" y="1026000"/>
            <a:ext cx="36498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2-5, 5-10, 10+ groups grew considerably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equal numbers in 1 Day and 2 Days-6 Months groups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period saw 2-5 jump, 5-10 and 10+ drop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026000"/>
            <a:ext cx="5118251" cy="3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pounds per visit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Assistance duration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485875" y="1026000"/>
            <a:ext cx="34542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between duration groups not extreme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higher food amounts for 1 Day group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varied over time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043050"/>
            <a:ext cx="5313924" cy="379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