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8" r:id="rId3"/>
    <p:sldId id="265" r:id="rId4"/>
    <p:sldId id="267" r:id="rId5"/>
    <p:sldId id="266" r:id="rId6"/>
    <p:sldId id="262" r:id="rId7"/>
    <p:sldId id="263" r:id="rId8"/>
    <p:sldId id="264" r:id="rId9"/>
    <p:sldId id="270" r:id="rId10"/>
    <p:sldId id="268" r:id="rId11"/>
    <p:sldId id="259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60" d="100"/>
          <a:sy n="60" d="100"/>
        </p:scale>
        <p:origin x="4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419A-1CC8-45DB-A441-8780F6EEE633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42A1-BE24-496C-AEB0-BF03A906810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526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419A-1CC8-45DB-A441-8780F6EEE633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42A1-BE24-496C-AEB0-BF03A9068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90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419A-1CC8-45DB-A441-8780F6EEE633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42A1-BE24-496C-AEB0-BF03A9068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23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419A-1CC8-45DB-A441-8780F6EEE633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42A1-BE24-496C-AEB0-BF03A9068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19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419A-1CC8-45DB-A441-8780F6EEE633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42A1-BE24-496C-AEB0-BF03A906810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100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419A-1CC8-45DB-A441-8780F6EEE633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42A1-BE24-496C-AEB0-BF03A9068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22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419A-1CC8-45DB-A441-8780F6EEE633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42A1-BE24-496C-AEB0-BF03A9068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04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419A-1CC8-45DB-A441-8780F6EEE633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42A1-BE24-496C-AEB0-BF03A9068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88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419A-1CC8-45DB-A441-8780F6EEE633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42A1-BE24-496C-AEB0-BF03A9068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60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C01419A-1CC8-45DB-A441-8780F6EEE633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6142A1-BE24-496C-AEB0-BF03A9068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02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419A-1CC8-45DB-A441-8780F6EEE633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42A1-BE24-496C-AEB0-BF03A9068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2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C01419A-1CC8-45DB-A441-8780F6EEE633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76142A1-BE24-496C-AEB0-BF03A906810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742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9BA17-EB84-43BE-B8B6-98D8A1B867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Comparative Analysis of the </a:t>
            </a:r>
            <a:br>
              <a:rPr lang="en-US" sz="4800" dirty="0"/>
            </a:br>
            <a:r>
              <a:rPr lang="en-US" sz="5400" b="1" dirty="0"/>
              <a:t>Homeless Veteran and Non-Veteran Demographic Profiles and Disabilities</a:t>
            </a:r>
            <a:br>
              <a:rPr lang="en-US" sz="5400" dirty="0"/>
            </a:br>
            <a:r>
              <a:rPr lang="en-US" sz="4400" dirty="0"/>
              <a:t>at Urban Ministries of Durham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D86F7F-A228-4954-B641-827455B832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Meagan Foster</a:t>
            </a:r>
          </a:p>
          <a:p>
            <a:r>
              <a:rPr lang="en-US" dirty="0"/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4139780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0FF79-6160-4A52-BED6-E1086D154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Veteran vs Non-Veteran Population at UMD: Disability 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188A7F-270C-4A98-B9EF-102BC8F377CB}"/>
              </a:ext>
            </a:extLst>
          </p:cNvPr>
          <p:cNvSpPr txBox="1"/>
          <p:nvPr/>
        </p:nvSpPr>
        <p:spPr>
          <a:xfrm>
            <a:off x="971550" y="1979613"/>
            <a:ext cx="32194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63% of the veterans at UMD have reported one or more disability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53% of  non-veterans at UMD have reported one or more disability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D59DB98-EEC6-4E24-8288-3CAF904AF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762252"/>
              </p:ext>
            </p:extLst>
          </p:nvPr>
        </p:nvGraphicFramePr>
        <p:xfrm>
          <a:off x="4449762" y="2183707"/>
          <a:ext cx="6307138" cy="2731131"/>
        </p:xfrm>
        <a:graphic>
          <a:graphicData uri="http://schemas.openxmlformats.org/drawingml/2006/table">
            <a:tbl>
              <a:tblPr firstRow="1" firstCol="1">
                <a:tableStyleId>{69C7853C-536D-4A76-A0AE-DD22124D55A5}</a:tableStyleId>
              </a:tblPr>
              <a:tblGrid>
                <a:gridCol w="3592674">
                  <a:extLst>
                    <a:ext uri="{9D8B030D-6E8A-4147-A177-3AD203B41FA5}">
                      <a16:colId xmlns:a16="http://schemas.microsoft.com/office/drawing/2014/main" val="3893897398"/>
                    </a:ext>
                  </a:extLst>
                </a:gridCol>
                <a:gridCol w="1064496">
                  <a:extLst>
                    <a:ext uri="{9D8B030D-6E8A-4147-A177-3AD203B41FA5}">
                      <a16:colId xmlns:a16="http://schemas.microsoft.com/office/drawing/2014/main" val="2397520959"/>
                    </a:ext>
                  </a:extLst>
                </a:gridCol>
                <a:gridCol w="1649968">
                  <a:extLst>
                    <a:ext uri="{9D8B030D-6E8A-4147-A177-3AD203B41FA5}">
                      <a16:colId xmlns:a16="http://schemas.microsoft.com/office/drawing/2014/main" val="350446951"/>
                    </a:ext>
                  </a:extLst>
                </a:gridCol>
              </a:tblGrid>
              <a:tr h="303459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Veteran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Non-Veteran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52473157"/>
                  </a:ext>
                </a:extLst>
              </a:tr>
              <a:tr h="303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Alcohol Abuse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585102745"/>
                  </a:ext>
                </a:extLst>
              </a:tr>
              <a:tr h="303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Both Alcohol and Drug Abuse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14632009"/>
                  </a:ext>
                </a:extLst>
              </a:tr>
              <a:tr h="303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Chronic Health Condition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13%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250630604"/>
                  </a:ext>
                </a:extLst>
              </a:tr>
              <a:tr h="303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Developmental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47026558"/>
                  </a:ext>
                </a:extLst>
              </a:tr>
              <a:tr h="303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Drug Abuse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083649522"/>
                  </a:ext>
                </a:extLst>
              </a:tr>
              <a:tr h="303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HIV/AIDS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541296880"/>
                  </a:ext>
                </a:extLst>
              </a:tr>
              <a:tr h="303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Mental Health Problem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27%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30%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098526804"/>
                  </a:ext>
                </a:extLst>
              </a:tr>
              <a:tr h="303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Physical/Medical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43%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26%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41760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7505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1F0D5-BF8E-4384-8B51-86896842A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1D9EE-89DF-4A67-90E8-D280C475C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demographic profile of the homeless veteran population at UMD is generally consistent with that of homeless non-veteran population in regards to gender and race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There is a significant difference is median and average ages amongst homeless veterans compared to the non-homeless veteran population at UMD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Veterans report disabilities at a higher rate than non-veterans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Majority of the disability types were reported consistently across both groups with the exception of Physical/Medical health.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808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C5C9-EC5B-443F-8292-A99B5DF82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553568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0FF79-6160-4A52-BED6-E1086D154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7BEF0-5585-43EA-9503-22DD9A775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Homeless veterans in the US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Compare race, gender, and age for non-veteran and veteran clients at UMD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Compare prevalence of disabilities for non-veteran and veteran clients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Summary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94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0FF79-6160-4A52-BED6-E1086D154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Homeless veterans in the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7BEF0-5585-43EA-9503-22DD9A775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Approximately 11% of the homeless population are veterans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Most Veterans who experience homelessness are men over age 50 living in urban areas.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Among Veterans experiencing sheltered homelessness in 2016, about 9 in 10 (91%) were men, about the same as for all U.S. Veterans.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Veteran women are more than twice as likely as non-Veteran women to experience homelessness.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Nearly 6 out of 10 (59.1%) Veterans experiencing sheltered homelessness in 2016 were age 51 or older</a:t>
            </a:r>
          </a:p>
        </p:txBody>
      </p:sp>
    </p:spTree>
    <p:extLst>
      <p:ext uri="{BB962C8B-B14F-4D97-AF65-F5344CB8AC3E}">
        <p14:creationId xmlns:p14="http://schemas.microsoft.com/office/powerpoint/2010/main" val="3718673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0FF79-6160-4A52-BED6-E1086D154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Homeless veterans in the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7BEF0-5585-43EA-9503-22DD9A775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Veterans experiencing sheltered homelessness were 3.3 times more likely to identify as African American or Black, compared to all U.S. Veterans (38.2% vs. 11.4%) in 2016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majority (55%) of Veterans experiencing sheltered homelessness had a disability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Among Veterans experiencing homelessness who received health care services from the VA: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More than one in four (28%) received diagnoses of chronic medical conditions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More than one in four (28%) received a diagnosis of depression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One in eight (13%) received a diagnosis of PTSD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About one in five (19%) received a diagnosis of alcohol abuse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About one in five (20%) received a diagnosis of drug abuse.</a:t>
            </a:r>
          </a:p>
        </p:txBody>
      </p:sp>
    </p:spTree>
    <p:extLst>
      <p:ext uri="{BB962C8B-B14F-4D97-AF65-F5344CB8AC3E}">
        <p14:creationId xmlns:p14="http://schemas.microsoft.com/office/powerpoint/2010/main" val="2644975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5E4ED-2555-423E-A702-AC3166A2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8430" y="3055203"/>
            <a:ext cx="7367270" cy="1450757"/>
          </a:xfrm>
        </p:spPr>
        <p:txBody>
          <a:bodyPr>
            <a:normAutofit fontScale="90000"/>
          </a:bodyPr>
          <a:lstStyle/>
          <a:p>
            <a:r>
              <a:rPr lang="en-US" dirty="0"/>
              <a:t>How does the demographic characteristics of a homeless veteran compare to that of a non-veteran at UMD?</a:t>
            </a:r>
          </a:p>
        </p:txBody>
      </p:sp>
    </p:spTree>
    <p:extLst>
      <p:ext uri="{BB962C8B-B14F-4D97-AF65-F5344CB8AC3E}">
        <p14:creationId xmlns:p14="http://schemas.microsoft.com/office/powerpoint/2010/main" val="2999198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0FF79-6160-4A52-BED6-E1086D154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Veteran vs Non-Veteran Population at UMD: Race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1C637EC-3B6D-4FE1-A7C0-8C8A5A909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52084"/>
            <a:ext cx="8449854" cy="428344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52E624D-3B7C-4095-B842-7E14D1E3AE88}"/>
              </a:ext>
            </a:extLst>
          </p:cNvPr>
          <p:cNvSpPr txBox="1"/>
          <p:nvPr/>
        </p:nvSpPr>
        <p:spPr>
          <a:xfrm>
            <a:off x="8782050" y="4210050"/>
            <a:ext cx="2679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82% of the veterans at UMD are Black or African American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23% of the veterans at UMD are White</a:t>
            </a:r>
          </a:p>
        </p:txBody>
      </p:sp>
    </p:spTree>
    <p:extLst>
      <p:ext uri="{BB962C8B-B14F-4D97-AF65-F5344CB8AC3E}">
        <p14:creationId xmlns:p14="http://schemas.microsoft.com/office/powerpoint/2010/main" val="3275637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0FF79-6160-4A52-BED6-E1086D154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447020" cy="1450757"/>
          </a:xfrm>
        </p:spPr>
        <p:txBody>
          <a:bodyPr>
            <a:normAutofit/>
          </a:bodyPr>
          <a:lstStyle/>
          <a:p>
            <a:r>
              <a:rPr lang="en-US" sz="4000" dirty="0"/>
              <a:t>Veteran vs Non-Veteran Population at UMD: Gender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188A7F-270C-4A98-B9EF-102BC8F377CB}"/>
              </a:ext>
            </a:extLst>
          </p:cNvPr>
          <p:cNvSpPr txBox="1"/>
          <p:nvPr/>
        </p:nvSpPr>
        <p:spPr>
          <a:xfrm>
            <a:off x="971550" y="1979613"/>
            <a:ext cx="3556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16% of the male clients at UMD are veterans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3% of the female clients at UMD are veterans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1 of 8 Trans Female (MTF or Male to Female) UMD clients are veterans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27B0A4-AE34-48F9-9160-7ABAD07C9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555" y="1841324"/>
            <a:ext cx="5828471" cy="369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826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0FF79-6160-4A52-BED6-E1086D154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Veteran vs Non-Veteran Population at UMD: 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188A7F-270C-4A98-B9EF-102BC8F377CB}"/>
              </a:ext>
            </a:extLst>
          </p:cNvPr>
          <p:cNvSpPr txBox="1"/>
          <p:nvPr/>
        </p:nvSpPr>
        <p:spPr>
          <a:xfrm>
            <a:off x="971550" y="1979613"/>
            <a:ext cx="3556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average age of a veteran client is 53 years old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average age for a non-veteran client is 43 years old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C4E256-1041-4D06-91CD-3964008ED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643" y="1816100"/>
            <a:ext cx="6309534" cy="399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374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5E4ED-2555-423E-A702-AC3166A2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780" y="3550503"/>
            <a:ext cx="6351270" cy="1450757"/>
          </a:xfrm>
        </p:spPr>
        <p:txBody>
          <a:bodyPr>
            <a:normAutofit fontScale="90000"/>
          </a:bodyPr>
          <a:lstStyle/>
          <a:p>
            <a:r>
              <a:rPr lang="en-US" dirty="0"/>
              <a:t>How does the number of reported disabilities by a homeless veteran compare to that of a non-veteran at UMD?</a:t>
            </a:r>
          </a:p>
        </p:txBody>
      </p:sp>
    </p:spTree>
    <p:extLst>
      <p:ext uri="{BB962C8B-B14F-4D97-AF65-F5344CB8AC3E}">
        <p14:creationId xmlns:p14="http://schemas.microsoft.com/office/powerpoint/2010/main" val="31687256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178</TotalTime>
  <Words>588</Words>
  <Application>Microsoft Office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Wingdings</vt:lpstr>
      <vt:lpstr>Retrospect</vt:lpstr>
      <vt:lpstr>Comparative Analysis of the  Homeless Veteran and Non-Veteran Demographic Profiles and Disabilities at Urban Ministries of Durham</vt:lpstr>
      <vt:lpstr>Objectives</vt:lpstr>
      <vt:lpstr>Homeless veterans in the US</vt:lpstr>
      <vt:lpstr>Homeless veterans in the US</vt:lpstr>
      <vt:lpstr>How does the demographic characteristics of a homeless veteran compare to that of a non-veteran at UMD?</vt:lpstr>
      <vt:lpstr>Veteran vs Non-Veteran Population at UMD: Race</vt:lpstr>
      <vt:lpstr>Veteran vs Non-Veteran Population at UMD: Gender</vt:lpstr>
      <vt:lpstr>Veteran vs Non-Veteran Population at UMD: Age</vt:lpstr>
      <vt:lpstr>How does the number of reported disabilities by a homeless veteran compare to that of a non-veteran at UMD?</vt:lpstr>
      <vt:lpstr>Veteran vs Non-Veteran Population at UMD: Disability Type</vt:lpstr>
      <vt:lpstr>Summary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Disabilities Among the Homeless Veteran Population  at Urban Ministries of Durham</dc:title>
  <dc:creator>Meagan Foster</dc:creator>
  <cp:lastModifiedBy>Meagan Foster</cp:lastModifiedBy>
  <cp:revision>11</cp:revision>
  <dcterms:created xsi:type="dcterms:W3CDTF">2019-12-02T17:15:02Z</dcterms:created>
  <dcterms:modified xsi:type="dcterms:W3CDTF">2019-12-02T20:13:44Z</dcterms:modified>
</cp:coreProperties>
</file>