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pWep3mrRl+nqBvlY14yhxq+F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6ea7dca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3e6ea7d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6ea7dca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3e6ea7d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d23612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d2361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4c9cf9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3e4c9cf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4c9cf98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3e4c9cf9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4c9cf98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e4c9cf9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1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6ea7dca9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Шпаргалка по anaconda: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3e6ea7dca9_0_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create -n DS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создать окружение DS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activate DS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активировать окружение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deactivate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деактивировать окружение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install jupyterlab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установка пакета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env export --name DS &gt; env.yml 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- экспорт списка пакетов в файл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env create --file env.yml 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- воссоздать окружение из файла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6ea7dca9_0_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Шпаргалка по git:</a:t>
            </a:r>
            <a:endParaRPr sz="2500"/>
          </a:p>
        </p:txBody>
      </p:sp>
      <p:sp>
        <p:nvSpPr>
          <p:cNvPr id="149" name="Google Shape;149;g23e6ea7dca9_0_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init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инициализировать репозиторий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добавить файлы для отслеживания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создать коммит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push origin main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отправить изменения на сервер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- загрузить изменения с сервера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посмотреть историю коммитов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2-2.jp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2571736" y="1857370"/>
            <a:ext cx="42130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Science</a:t>
            </a:r>
            <a:endParaRPr b="0" i="0" sz="4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428992" y="3714758"/>
            <a:ext cx="39853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Эмбаухов Максим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3.jp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928662" y="1785932"/>
            <a:ext cx="7779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Программист-разработчик</a:t>
            </a:r>
            <a:b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Опыт работы более 6 лет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на Python, исследовательский анализ данных, проверка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статистических гипотез, построение моделей машинного обучения,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оптимизация метрик, A/B тестирование, защита конфиденциальных данных.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Блокчейн-проект под NDA: разработка на Qt/C++, бэкпортирование,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новой функциональности, базовая web-разработка на django.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4-2.jp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575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1500166" y="2071684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вы пришли к изучению DS?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476704" y="3075806"/>
            <a:ext cx="417614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Ваш бэкграунд, что изучали раньше </a:t>
            </a:r>
            <a:b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(python, другие языки…)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бы вы хотели от курса?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5-2.jpg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571472" y="1018750"/>
            <a:ext cx="33906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Курс 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76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академических часов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71472" y="1785932"/>
            <a:ext cx="68323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Занятия по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субботам и воскресеньям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0 -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71475" y="2661825"/>
            <a:ext cx="621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Перерывы в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26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аудитории: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15.40 - 15.47 / 16.50 - 16.57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571472" y="2233196"/>
            <a:ext cx="30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.202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.202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757134" y="3106175"/>
            <a:ext cx="11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SC420-3</a:t>
            </a:r>
            <a:r>
              <a:rPr lang="ru-RU"/>
              <a:t>217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88d23612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3e4c9cf9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175" y="235075"/>
            <a:ext cx="47910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3e4c9cf98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325" y="161200"/>
            <a:ext cx="47053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e4c9cf98b_0_8"/>
          <p:cNvSpPr txBox="1"/>
          <p:nvPr/>
        </p:nvSpPr>
        <p:spPr>
          <a:xfrm>
            <a:off x="0" y="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3e4c9cf98b_0_8"/>
          <p:cNvSpPr txBox="1"/>
          <p:nvPr>
            <p:ph type="title"/>
          </p:nvPr>
        </p:nvSpPr>
        <p:spPr>
          <a:xfrm>
            <a:off x="735975" y="537502"/>
            <a:ext cx="79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Инструменты data-профессий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3e4c9cf98b_0_8"/>
          <p:cNvSpPr txBox="1"/>
          <p:nvPr>
            <p:ph idx="1" type="body"/>
          </p:nvPr>
        </p:nvSpPr>
        <p:spPr>
          <a:xfrm>
            <a:off x="452175" y="118007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Базы данных: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SQL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другие виды баз (MongoDB, Clickhouse...)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Организация потоков данных: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Big Data (Spark, Hadoop)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real-time (Kafka, RabbitMQ)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облачные инструменты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Инструменты визуализации: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matplotlib, dash/plotly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Tableau, PowerBI...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Инструменты деплоя: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контейнеры (docker, kubernetes)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MLFlow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137" name="Google Shape;137;g23e4c9cf98b_0_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анализа и предобработки: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Google Sheets / Excel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Pandas / Spark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разработки: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контроль версий (git)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python (Jupyter, PyCharm...)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R (RStudio)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Julia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Java / Scala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математики и статистики: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numpy, scipy, jax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statsmodels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машинного обучения: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scikit-learn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torch, tensorflow / keras, jax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2023-02-28T17:47:24Z</dcterms:created>
  <dc:creator>Ольга</dc:creator>
</cp:coreProperties>
</file>