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5"/>
  </p:normalViewPr>
  <p:slideViewPr>
    <p:cSldViewPr snapToGrid="0" snapToObjects="1">
      <p:cViewPr>
        <p:scale>
          <a:sx n="107" d="100"/>
          <a:sy n="107" d="100"/>
        </p:scale>
        <p:origin x="-109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FD4F-4A58-194C-B6A4-8F3018914BB4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9D45-5665-A244-8770-1625C84C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554226" y="1757362"/>
            <a:ext cx="0" cy="3000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0214" y="3248024"/>
            <a:ext cx="3248023" cy="9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89729" y="1766887"/>
            <a:ext cx="0" cy="3000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5720" y="3257550"/>
            <a:ext cx="3248023" cy="9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2708954">
            <a:off x="7175089" y="2953856"/>
            <a:ext cx="628094" cy="628094"/>
          </a:xfrm>
          <a:prstGeom prst="rect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62821" y="2756619"/>
            <a:ext cx="982809" cy="982809"/>
          </a:xfrm>
          <a:prstGeom prst="ellips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6091779">
            <a:off x="7264485" y="1963438"/>
            <a:ext cx="1775290" cy="566030"/>
            <a:chOff x="7064205" y="2540759"/>
            <a:chExt cx="1775290" cy="566030"/>
          </a:xfrm>
        </p:grpSpPr>
        <p:sp>
          <p:nvSpPr>
            <p:cNvPr id="18" name="Oval 17"/>
            <p:cNvSpPr/>
            <p:nvPr/>
          </p:nvSpPr>
          <p:spPr>
            <a:xfrm rot="2254763">
              <a:off x="7064205" y="2540759"/>
              <a:ext cx="1775290" cy="566030"/>
            </a:xfrm>
            <a:prstGeom prst="ellipse">
              <a:avLst/>
            </a:prstGeom>
            <a:solidFill>
              <a:schemeClr val="accent2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2254763">
              <a:off x="7418291" y="2666651"/>
              <a:ext cx="1097137" cy="349809"/>
            </a:xfrm>
            <a:prstGeom prst="ellipse">
              <a:avLst/>
            </a:prstGeom>
            <a:solidFill>
              <a:schemeClr val="accent2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2254763">
              <a:off x="7644549" y="2741812"/>
              <a:ext cx="587217" cy="1872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rot="6091779">
            <a:off x="3371971" y="1874444"/>
            <a:ext cx="1775290" cy="566030"/>
            <a:chOff x="7064205" y="2540759"/>
            <a:chExt cx="1775290" cy="566030"/>
          </a:xfrm>
        </p:grpSpPr>
        <p:sp>
          <p:nvSpPr>
            <p:cNvPr id="26" name="Oval 25"/>
            <p:cNvSpPr/>
            <p:nvPr/>
          </p:nvSpPr>
          <p:spPr>
            <a:xfrm rot="2254763">
              <a:off x="7064205" y="2540759"/>
              <a:ext cx="1775290" cy="566030"/>
            </a:xfrm>
            <a:prstGeom prst="ellipse">
              <a:avLst/>
            </a:prstGeom>
            <a:solidFill>
              <a:schemeClr val="accent2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2254763">
              <a:off x="7418291" y="2666651"/>
              <a:ext cx="1097137" cy="349809"/>
            </a:xfrm>
            <a:prstGeom prst="ellipse">
              <a:avLst/>
            </a:prstGeom>
            <a:solidFill>
              <a:schemeClr val="accent2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2254763">
              <a:off x="7644549" y="2741812"/>
              <a:ext cx="587217" cy="1872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05322" y="173830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0712" y="294719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en-US" sz="1100" dirty="0">
                <a:latin typeface="Avenir Book" charset="0"/>
                <a:ea typeface="Avenir Book" charset="0"/>
                <a:cs typeface="Avenir Book" charset="0"/>
              </a:rPr>
              <a:t>2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78390" y="175178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13780" y="296066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en-US" sz="1100" dirty="0">
                <a:latin typeface="Avenir Book" charset="0"/>
                <a:ea typeface="Avenir Book" charset="0"/>
                <a:cs typeface="Avenir Book" charset="0"/>
              </a:rPr>
              <a:t>2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5500" y="2337744"/>
            <a:ext cx="139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OLS Estimate</a:t>
            </a:r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166090" y="1933368"/>
                <a:ext cx="34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90" y="1933368"/>
                <a:ext cx="346249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174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233786" y="210375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673410" y="3832888"/>
                <a:ext cx="173685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latin typeface="Avenir Book" charset="0"/>
                    <a:ea typeface="Avenir Book" charset="0"/>
                    <a:cs typeface="Avenir Book" charset="0"/>
                  </a:rPr>
                  <a:t>Ridge Constraint Region</a:t>
                </a:r>
              </a:p>
              <a:p>
                <a:r>
                  <a:rPr lang="en-US" sz="105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pPr>
                      <m:e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|</m:t>
                        </m:r>
                      </m:e>
                      <m:sup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p>
                    </m:sSup>
                    <m:r>
                      <a:rPr lang="en-US" sz="105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+</m:t>
                    </m:r>
                    <m:sSup>
                      <m:sSupPr>
                        <m:ctrlP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pPr>
                      <m:e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|</m:t>
                        </m:r>
                      </m:e>
                      <m:sup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50" dirty="0" smtClean="0">
                    <a:latin typeface="Avenir Book" charset="0"/>
                    <a:ea typeface="Avenir Book" charset="0"/>
                    <a:cs typeface="Avenir Book" charset="0"/>
                  </a:rPr>
                  <a:t> &lt; c</a:t>
                </a:r>
                <a:endParaRPr lang="en-US" sz="105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410" y="3832888"/>
                <a:ext cx="1736858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605833" y="3832888"/>
                <a:ext cx="1736858" cy="42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latin typeface="Avenir Book" charset="0"/>
                    <a:ea typeface="Avenir Book" charset="0"/>
                    <a:cs typeface="Avenir Book" charset="0"/>
                  </a:rPr>
                  <a:t>LASSO Constraint Region</a:t>
                </a:r>
              </a:p>
              <a:p>
                <a:r>
                  <a:rPr lang="en-US" sz="105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pPr>
                      <m:e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|</m:t>
                        </m:r>
                      </m:e>
                      <m:sup/>
                    </m:sSup>
                    <m:r>
                      <a:rPr lang="en-US" sz="105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+</m:t>
                    </m:r>
                    <m:sSup>
                      <m:sSupPr>
                        <m:ctrlP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pPr>
                      <m:e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|</m:t>
                        </m:r>
                      </m:e>
                      <m:sup/>
                    </m:sSup>
                  </m:oMath>
                </a14:m>
                <a:r>
                  <a:rPr lang="en-US" sz="1050" dirty="0" smtClean="0">
                    <a:latin typeface="Avenir Book" charset="0"/>
                    <a:ea typeface="Avenir Book" charset="0"/>
                    <a:cs typeface="Avenir Book" charset="0"/>
                  </a:rPr>
                  <a:t> &lt; c</a:t>
                </a:r>
                <a:endParaRPr lang="en-US" sz="105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833" y="3832888"/>
                <a:ext cx="1736858" cy="429348"/>
              </a:xfrm>
              <a:prstGeom prst="rect">
                <a:avLst/>
              </a:prstGeom>
              <a:blipFill rotWithShape="0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322811" y="2500679"/>
            <a:ext cx="139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OLS Estimate</a:t>
            </a:r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8059259" y="2027590"/>
                <a:ext cx="34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259" y="2027590"/>
                <a:ext cx="346249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222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8126955" y="219798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 Book</vt:lpstr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contact@jeffchen.org</cp:lastModifiedBy>
  <cp:revision>3</cp:revision>
  <dcterms:created xsi:type="dcterms:W3CDTF">2017-12-18T04:19:32Z</dcterms:created>
  <dcterms:modified xsi:type="dcterms:W3CDTF">2017-12-18T04:49:39Z</dcterms:modified>
</cp:coreProperties>
</file>