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5"/>
  </p:normalViewPr>
  <p:slideViewPr>
    <p:cSldViewPr snapToGrid="0" snapToObjects="1">
      <p:cViewPr varScale="1">
        <p:scale>
          <a:sx n="74" d="100"/>
          <a:sy n="74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EACF-3383-E84A-9E66-C61FC2E8BAA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0CB3-851F-3F45-8C36-A46902C7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15064" y="5486400"/>
            <a:ext cx="766025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2351" y="4331595"/>
            <a:ext cx="14670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Benchmarks</a:t>
            </a:r>
          </a:p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2422" y="4327449"/>
            <a:ext cx="150554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Explanations</a:t>
            </a:r>
          </a:p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5766" y="4327449"/>
            <a:ext cx="1326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Predictions</a:t>
            </a:r>
          </a:p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9438" y="5486400"/>
            <a:ext cx="732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Simple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2973" y="5486400"/>
            <a:ext cx="8915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Complex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4996" y="5794177"/>
            <a:ext cx="26003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Sophistication of Data Use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2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1</cp:revision>
  <dcterms:created xsi:type="dcterms:W3CDTF">2017-08-25T01:16:55Z</dcterms:created>
  <dcterms:modified xsi:type="dcterms:W3CDTF">2017-08-25T01:24:03Z</dcterms:modified>
</cp:coreProperties>
</file>