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PRE-SESSION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WK1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DAWSON, C.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E10-C6DA-41C7-85A0-80B0EA98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0" y="360734"/>
            <a:ext cx="11454064" cy="5445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3AB6-C96E-4ACE-906A-21EAE0E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905256"/>
            <a:ext cx="11454064" cy="5592010"/>
          </a:xfrm>
        </p:spPr>
        <p:txBody>
          <a:bodyPr numCol="2"/>
          <a:lstStyle/>
          <a:p>
            <a:r>
              <a:rPr lang="en-US" dirty="0"/>
              <a:t>Python Versions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55707-A949-4EE5-B0FF-635801D00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1274224"/>
            <a:ext cx="4047031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CE0FE-665A-44AC-B3C2-B1532CC3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9" y="3058516"/>
            <a:ext cx="4160189" cy="2539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8EF1E-9DCA-4A63-83B3-698B1DCAB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30" y="1274224"/>
            <a:ext cx="7022160" cy="50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E10-C6DA-41C7-85A0-80B0EA98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0" y="360734"/>
            <a:ext cx="11454064" cy="5445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Python for Data Science: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3AB6-C96E-4ACE-906A-21EAE0EA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905256"/>
            <a:ext cx="7624964" cy="559201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050" dirty="0"/>
              <a:t>print(__doc__)</a:t>
            </a:r>
          </a:p>
          <a:p>
            <a:pPr marL="0" indent="0">
              <a:buNone/>
            </a:pPr>
            <a:r>
              <a:rPr lang="en-US" sz="1050" dirty="0"/>
              <a:t># License: BSD 3 clause</a:t>
            </a:r>
          </a:p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matplotlib.pyplot</a:t>
            </a:r>
            <a:r>
              <a:rPr lang="en-US" sz="1050" dirty="0"/>
              <a:t> as </a:t>
            </a:r>
            <a:r>
              <a:rPr lang="en-US" sz="1050" dirty="0" err="1"/>
              <a:t>plt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numpy</a:t>
            </a:r>
            <a:r>
              <a:rPr lang="en-US" sz="1050" dirty="0"/>
              <a:t> as np</a:t>
            </a:r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</a:t>
            </a:r>
            <a:r>
              <a:rPr lang="en-US" sz="1050" dirty="0"/>
              <a:t> import datasets, </a:t>
            </a:r>
            <a:r>
              <a:rPr lang="en-US" sz="1050" dirty="0" err="1"/>
              <a:t>linear_model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sklearn.metrics</a:t>
            </a:r>
            <a:r>
              <a:rPr lang="en-US" sz="1050" dirty="0"/>
              <a:t> import </a:t>
            </a:r>
            <a:r>
              <a:rPr lang="en-US" sz="1050" dirty="0" err="1"/>
              <a:t>mean_squared_error</a:t>
            </a:r>
            <a:r>
              <a:rPr lang="en-US" sz="1050" dirty="0"/>
              <a:t>, r2_score</a:t>
            </a:r>
          </a:p>
          <a:p>
            <a:pPr marL="0" indent="0">
              <a:buNone/>
            </a:pPr>
            <a:r>
              <a:rPr lang="en-US" sz="1050" dirty="0"/>
              <a:t># Load the diabetes dataset</a:t>
            </a:r>
          </a:p>
          <a:p>
            <a:pPr marL="0" indent="0">
              <a:buNone/>
            </a:pPr>
            <a:r>
              <a:rPr lang="en-US" sz="1050" dirty="0" err="1"/>
              <a:t>diabetes_X</a:t>
            </a:r>
            <a:r>
              <a:rPr lang="en-US" sz="1050" dirty="0"/>
              <a:t>, </a:t>
            </a:r>
            <a:r>
              <a:rPr lang="en-US" sz="1050" dirty="0" err="1"/>
              <a:t>diabetes_y</a:t>
            </a:r>
            <a:r>
              <a:rPr lang="en-US" sz="1050" dirty="0"/>
              <a:t> = </a:t>
            </a:r>
            <a:r>
              <a:rPr lang="en-US" sz="1050" dirty="0" err="1"/>
              <a:t>datasets.load_diabetes</a:t>
            </a:r>
            <a:r>
              <a:rPr lang="en-US" sz="1050" dirty="0"/>
              <a:t>(</a:t>
            </a:r>
            <a:r>
              <a:rPr lang="en-US" sz="1050" dirty="0" err="1"/>
              <a:t>return_X_y</a:t>
            </a:r>
            <a:r>
              <a:rPr lang="en-US" sz="1050" dirty="0"/>
              <a:t>=True)</a:t>
            </a:r>
          </a:p>
          <a:p>
            <a:pPr marL="0" indent="0">
              <a:buNone/>
            </a:pPr>
            <a:r>
              <a:rPr lang="en-US" sz="1050" dirty="0"/>
              <a:t># Use only one feature</a:t>
            </a:r>
          </a:p>
          <a:p>
            <a:pPr marL="0" indent="0">
              <a:buNone/>
            </a:pPr>
            <a:r>
              <a:rPr lang="en-US" sz="1050" dirty="0" err="1"/>
              <a:t>diabetes_X</a:t>
            </a:r>
            <a:r>
              <a:rPr lang="en-US" sz="1050" dirty="0"/>
              <a:t> = </a:t>
            </a:r>
            <a:r>
              <a:rPr lang="en-US" sz="1050" dirty="0" err="1"/>
              <a:t>diabetes_X</a:t>
            </a:r>
            <a:r>
              <a:rPr lang="en-US" sz="1050" dirty="0"/>
              <a:t>[:, </a:t>
            </a:r>
            <a:r>
              <a:rPr lang="en-US" sz="1050" dirty="0" err="1"/>
              <a:t>np.newaxis</a:t>
            </a:r>
            <a:r>
              <a:rPr lang="en-US" sz="1050" dirty="0"/>
              <a:t>, 2]</a:t>
            </a:r>
          </a:p>
          <a:p>
            <a:pPr marL="0" indent="0">
              <a:buNone/>
            </a:pPr>
            <a:r>
              <a:rPr lang="en-US" sz="1050" dirty="0"/>
              <a:t># Split the data into training/testing sets</a:t>
            </a:r>
          </a:p>
          <a:p>
            <a:pPr marL="0" indent="0">
              <a:buNone/>
            </a:pPr>
            <a:r>
              <a:rPr lang="en-US" sz="1050" dirty="0" err="1"/>
              <a:t>diabetes_X_train</a:t>
            </a:r>
            <a:r>
              <a:rPr lang="en-US" sz="1050" dirty="0"/>
              <a:t> = </a:t>
            </a:r>
            <a:r>
              <a:rPr lang="en-US" sz="1050" dirty="0" err="1"/>
              <a:t>diabetes_X</a:t>
            </a:r>
            <a:r>
              <a:rPr lang="en-US" sz="1050" dirty="0"/>
              <a:t>[:-20]</a:t>
            </a:r>
          </a:p>
          <a:p>
            <a:pPr marL="0" indent="0">
              <a:buNone/>
            </a:pPr>
            <a:r>
              <a:rPr lang="en-US" sz="1050" dirty="0" err="1"/>
              <a:t>diabetes_X_test</a:t>
            </a:r>
            <a:r>
              <a:rPr lang="en-US" sz="1050" dirty="0"/>
              <a:t> = </a:t>
            </a:r>
            <a:r>
              <a:rPr lang="en-US" sz="1050" dirty="0" err="1"/>
              <a:t>diabetes_X</a:t>
            </a:r>
            <a:r>
              <a:rPr lang="en-US" sz="1050" dirty="0"/>
              <a:t>[-20:]</a:t>
            </a:r>
          </a:p>
          <a:p>
            <a:pPr marL="0" indent="0">
              <a:buNone/>
            </a:pPr>
            <a:r>
              <a:rPr lang="en-US" sz="1050" dirty="0"/>
              <a:t># Split the targets into training/testing sets</a:t>
            </a:r>
          </a:p>
          <a:p>
            <a:pPr marL="0" indent="0">
              <a:buNone/>
            </a:pPr>
            <a:r>
              <a:rPr lang="en-US" sz="1050" dirty="0" err="1"/>
              <a:t>diabetes_y_train</a:t>
            </a:r>
            <a:r>
              <a:rPr lang="en-US" sz="1050" dirty="0"/>
              <a:t> = </a:t>
            </a:r>
            <a:r>
              <a:rPr lang="en-US" sz="1050" dirty="0" err="1"/>
              <a:t>diabetes_y</a:t>
            </a:r>
            <a:r>
              <a:rPr lang="en-US" sz="1050" dirty="0"/>
              <a:t>[:-20]</a:t>
            </a:r>
          </a:p>
          <a:p>
            <a:pPr marL="0" indent="0">
              <a:buNone/>
            </a:pPr>
            <a:r>
              <a:rPr lang="en-US" sz="1050" dirty="0" err="1"/>
              <a:t>diabetes_y_test</a:t>
            </a:r>
            <a:r>
              <a:rPr lang="en-US" sz="1050" dirty="0"/>
              <a:t> = </a:t>
            </a:r>
            <a:r>
              <a:rPr lang="en-US" sz="1050" dirty="0" err="1"/>
              <a:t>diabetes_y</a:t>
            </a:r>
            <a:r>
              <a:rPr lang="en-US" sz="1050" dirty="0"/>
              <a:t>[-20:]</a:t>
            </a:r>
          </a:p>
          <a:p>
            <a:pPr marL="0" indent="0">
              <a:buNone/>
            </a:pPr>
            <a:r>
              <a:rPr lang="en-US" sz="1050" dirty="0"/>
              <a:t># Create linear regression object</a:t>
            </a:r>
          </a:p>
          <a:p>
            <a:pPr marL="0" indent="0">
              <a:buNone/>
            </a:pPr>
            <a:r>
              <a:rPr lang="en-US" sz="1050" dirty="0" err="1"/>
              <a:t>regr</a:t>
            </a:r>
            <a:r>
              <a:rPr lang="en-US" sz="1050" dirty="0"/>
              <a:t> = </a:t>
            </a:r>
            <a:r>
              <a:rPr lang="en-US" sz="1050" dirty="0" err="1"/>
              <a:t>linear_model.LinearRegression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/>
              <a:t># Train the model using the training sets</a:t>
            </a:r>
          </a:p>
          <a:p>
            <a:pPr marL="0" indent="0">
              <a:buNone/>
            </a:pPr>
            <a:r>
              <a:rPr lang="en-US" sz="1050" dirty="0" err="1"/>
              <a:t>regr.fit</a:t>
            </a:r>
            <a:r>
              <a:rPr lang="en-US" sz="1050" dirty="0"/>
              <a:t>(</a:t>
            </a:r>
            <a:r>
              <a:rPr lang="en-US" sz="1050" dirty="0" err="1"/>
              <a:t>diabetes_X_train</a:t>
            </a:r>
            <a:r>
              <a:rPr lang="en-US" sz="1050" dirty="0"/>
              <a:t>, </a:t>
            </a:r>
            <a:r>
              <a:rPr lang="en-US" sz="1050" dirty="0" err="1"/>
              <a:t>diabetes_y_train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# Make predictions using the testing set</a:t>
            </a:r>
          </a:p>
          <a:p>
            <a:pPr marL="0" indent="0">
              <a:buNone/>
            </a:pPr>
            <a:r>
              <a:rPr lang="en-US" sz="1050" dirty="0" err="1"/>
              <a:t>diabetes_y_pred</a:t>
            </a:r>
            <a:r>
              <a:rPr lang="en-US" sz="1050" dirty="0"/>
              <a:t> = </a:t>
            </a:r>
            <a:r>
              <a:rPr lang="en-US" sz="1050" dirty="0" err="1"/>
              <a:t>regr.predict</a:t>
            </a:r>
            <a:r>
              <a:rPr lang="en-US" sz="1050" dirty="0"/>
              <a:t>(</a:t>
            </a:r>
            <a:r>
              <a:rPr lang="en-US" sz="1050" dirty="0" err="1"/>
              <a:t>diabetes_X_test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# The coefficients</a:t>
            </a:r>
          </a:p>
          <a:p>
            <a:pPr marL="0" indent="0">
              <a:buNone/>
            </a:pPr>
            <a:r>
              <a:rPr lang="en-US" sz="1050" dirty="0"/>
              <a:t>print('Coefficients: \n', </a:t>
            </a:r>
            <a:r>
              <a:rPr lang="en-US" sz="1050" dirty="0" err="1"/>
              <a:t>regr.coef</a:t>
            </a:r>
            <a:r>
              <a:rPr lang="en-US" sz="1050" dirty="0"/>
              <a:t>_)</a:t>
            </a:r>
          </a:p>
          <a:p>
            <a:pPr marL="0" indent="0">
              <a:buNone/>
            </a:pPr>
            <a:r>
              <a:rPr lang="en-US" sz="1050" dirty="0"/>
              <a:t># The mean squared error</a:t>
            </a:r>
          </a:p>
          <a:p>
            <a:pPr marL="0" indent="0">
              <a:buNone/>
            </a:pPr>
            <a:r>
              <a:rPr lang="en-US" sz="1050" dirty="0"/>
              <a:t>print('Mean squared error: %.2f'</a:t>
            </a:r>
          </a:p>
          <a:p>
            <a:pPr marL="0" indent="0">
              <a:buNone/>
            </a:pPr>
            <a:r>
              <a:rPr lang="en-US" sz="1050" dirty="0"/>
              <a:t>      % </a:t>
            </a:r>
            <a:r>
              <a:rPr lang="en-US" sz="1050" dirty="0" err="1"/>
              <a:t>mean_squared_error</a:t>
            </a:r>
            <a:r>
              <a:rPr lang="en-US" sz="1050" dirty="0"/>
              <a:t>(</a:t>
            </a:r>
            <a:r>
              <a:rPr lang="en-US" sz="1050" dirty="0" err="1"/>
              <a:t>diabetes_y_test</a:t>
            </a:r>
            <a:r>
              <a:rPr lang="en-US" sz="1050" dirty="0"/>
              <a:t>, </a:t>
            </a:r>
            <a:r>
              <a:rPr lang="en-US" sz="1050" dirty="0" err="1"/>
              <a:t>diabetes_y_pred</a:t>
            </a:r>
            <a:r>
              <a:rPr lang="en-US" sz="1050" dirty="0"/>
              <a:t>))</a:t>
            </a:r>
          </a:p>
          <a:p>
            <a:pPr marL="0" indent="0">
              <a:buNone/>
            </a:pPr>
            <a:r>
              <a:rPr lang="en-US" sz="1050" dirty="0"/>
              <a:t># The coefficient of determination: 1 is perfect prediction</a:t>
            </a:r>
          </a:p>
          <a:p>
            <a:pPr marL="0" indent="0">
              <a:buNone/>
            </a:pPr>
            <a:r>
              <a:rPr lang="en-US" sz="1050" dirty="0"/>
              <a:t>print('Coefficient of determination: %.2f'</a:t>
            </a:r>
          </a:p>
          <a:p>
            <a:pPr marL="0" indent="0">
              <a:buNone/>
            </a:pPr>
            <a:r>
              <a:rPr lang="en-US" sz="1050" dirty="0"/>
              <a:t>      % r2_score(</a:t>
            </a:r>
            <a:r>
              <a:rPr lang="en-US" sz="1050" dirty="0" err="1"/>
              <a:t>diabetes_y_test</a:t>
            </a:r>
            <a:r>
              <a:rPr lang="en-US" sz="1050" dirty="0"/>
              <a:t>, </a:t>
            </a:r>
            <a:r>
              <a:rPr lang="en-US" sz="1050" dirty="0" err="1"/>
              <a:t>diabetes_y_pred</a:t>
            </a:r>
            <a:r>
              <a:rPr lang="en-US" sz="1050" dirty="0"/>
              <a:t>))</a:t>
            </a:r>
          </a:p>
          <a:p>
            <a:pPr marL="0" indent="0">
              <a:buNone/>
            </a:pPr>
            <a:r>
              <a:rPr lang="en-US" sz="1050" dirty="0"/>
              <a:t># Plot outputs</a:t>
            </a:r>
          </a:p>
          <a:p>
            <a:pPr marL="0" indent="0">
              <a:buNone/>
            </a:pPr>
            <a:r>
              <a:rPr lang="en-US" sz="1050" dirty="0" err="1"/>
              <a:t>plt.scatter</a:t>
            </a:r>
            <a:r>
              <a:rPr lang="en-US" sz="1050" dirty="0"/>
              <a:t>(</a:t>
            </a:r>
            <a:r>
              <a:rPr lang="en-US" sz="1050" dirty="0" err="1"/>
              <a:t>diabetes_X_test</a:t>
            </a:r>
            <a:r>
              <a:rPr lang="en-US" sz="1050" dirty="0"/>
              <a:t>, </a:t>
            </a:r>
            <a:r>
              <a:rPr lang="en-US" sz="1050" dirty="0" err="1"/>
              <a:t>diabetes_y_test</a:t>
            </a:r>
            <a:r>
              <a:rPr lang="en-US" sz="1050" dirty="0"/>
              <a:t>,  color='black')</a:t>
            </a:r>
          </a:p>
          <a:p>
            <a:pPr marL="0" indent="0">
              <a:buNone/>
            </a:pP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diabetes_X_test</a:t>
            </a:r>
            <a:r>
              <a:rPr lang="en-US" sz="1050" dirty="0"/>
              <a:t>, </a:t>
            </a:r>
            <a:r>
              <a:rPr lang="en-US" sz="1050" dirty="0" err="1"/>
              <a:t>diabetes_y_pred</a:t>
            </a:r>
            <a:r>
              <a:rPr lang="en-US" sz="1050" dirty="0"/>
              <a:t>, color='blue', linewidth=3)</a:t>
            </a:r>
          </a:p>
          <a:p>
            <a:pPr marL="0" indent="0">
              <a:buNone/>
            </a:pPr>
            <a:r>
              <a:rPr lang="en-US" sz="1050" dirty="0" err="1"/>
              <a:t>plt.xticks</a:t>
            </a:r>
            <a:r>
              <a:rPr lang="en-US" sz="1050" dirty="0"/>
              <a:t>(())</a:t>
            </a:r>
          </a:p>
          <a:p>
            <a:pPr marL="0" indent="0">
              <a:buNone/>
            </a:pPr>
            <a:r>
              <a:rPr lang="en-US" sz="1050" dirty="0" err="1"/>
              <a:t>plt.yticks</a:t>
            </a:r>
            <a:r>
              <a:rPr lang="en-US" sz="1050" dirty="0"/>
              <a:t>(())</a:t>
            </a:r>
          </a:p>
          <a:p>
            <a:pPr marL="0" indent="0">
              <a:buNone/>
            </a:pPr>
            <a:r>
              <a:rPr lang="en-US" sz="1050" dirty="0" err="1"/>
              <a:t>plt.show</a:t>
            </a:r>
            <a:r>
              <a:rPr lang="en-US" sz="105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BEE0A-7D13-45EA-9515-FB66E1B3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86" y="905256"/>
            <a:ext cx="4428904" cy="28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4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{F3B3FFA0-E690-4501-B74E-C705A7F26F01}tf56410444_win32</Template>
  <TotalTime>16</TotalTime>
  <Words>381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Garamond</vt:lpstr>
      <vt:lpstr>SavonVTI</vt:lpstr>
      <vt:lpstr>PRE-SESSION  WK1</vt:lpstr>
      <vt:lpstr>Python for Data Science</vt:lpstr>
      <vt:lpstr>Python for Data Science: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PRE-SESSION  WK1</dc:title>
  <dc:creator>Dawson, Dawson</dc:creator>
  <cp:lastModifiedBy>Dawson, Dawson</cp:lastModifiedBy>
  <cp:revision>1</cp:revision>
  <dcterms:created xsi:type="dcterms:W3CDTF">2021-09-03T02:46:46Z</dcterms:created>
  <dcterms:modified xsi:type="dcterms:W3CDTF">2021-09-03T03:03:38Z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