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auto_examples/impute/plot_missing_values.html#sphx-glr-auto-examples-impute-plot-missing-values-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PRE-SESSION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WK2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DAWSON, C.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FC88856-5C40-4F5B-BCD7-CD624FFE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6B0855-B372-40FC-B898-F671D1B40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94" y="457200"/>
            <a:ext cx="5371955" cy="2833707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CD64F326-929E-45E2-B54D-DC7E1720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0224" y="941695"/>
            <a:ext cx="5452527" cy="49746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BFCDFD7-7B3B-4ED9-B533-34D0B3724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6167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DEE10-C6DA-41C7-85A0-80B0EA98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846" y="1352277"/>
            <a:ext cx="4633416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Missing Data</a:t>
            </a:r>
          </a:p>
        </p:txBody>
      </p:sp>
      <p:pic>
        <p:nvPicPr>
          <p:cNvPr id="1026" name="Picture 2" descr="Richard McElreath 🍜 on Twitter: &amp;quot;Trying to make examples to teach missing  data and imputation, I am convinced again that the word &amp;quot;random&amp;quot; has never  made anything easier to understand. Below: MCAR,">
            <a:extLst>
              <a:ext uri="{FF2B5EF4-FFF2-40B4-BE49-F238E27FC236}">
                <a16:creationId xmlns:a16="http://schemas.microsoft.com/office/drawing/2014/main" id="{310F8463-9E15-4368-9E9C-8E4AE6AF2D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134" y="3748107"/>
            <a:ext cx="5606486" cy="193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7521AD-4CB5-47DF-836B-AFC98CA0E721}"/>
              </a:ext>
            </a:extLst>
          </p:cNvPr>
          <p:cNvSpPr txBox="1"/>
          <p:nvPr/>
        </p:nvSpPr>
        <p:spPr>
          <a:xfrm>
            <a:off x="5978143" y="2341984"/>
            <a:ext cx="5098664" cy="3083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>
                <a:solidFill>
                  <a:schemeClr val="bg1"/>
                </a:solidFill>
              </a:rPr>
              <a:t>Example: </a:t>
            </a: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https://scikit-learn.org/stable/auto_examples/impute/plot_missing_values.html#sphx-glr-auto-examples-impute-plot-missing-values-py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866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92E9E5-79AF-4029-8FCA-9C327D54FD8F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dcmitype/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{F3B3FFA0-E690-4501-B74E-C705A7F26F01}tf56410444_win32</Template>
  <TotalTime>31</TotalTime>
  <Words>34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Avenir Next LT Pro Light</vt:lpstr>
      <vt:lpstr>Garamond</vt:lpstr>
      <vt:lpstr>SavonVTI</vt:lpstr>
      <vt:lpstr>PRE-SESSION  WK2</vt:lpstr>
      <vt:lpstr>Missing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PRE-SESSION  WK1</dc:title>
  <dc:creator>Dawson, Dawson</dc:creator>
  <cp:lastModifiedBy>Dawson, Dawson</cp:lastModifiedBy>
  <cp:revision>2</cp:revision>
  <dcterms:created xsi:type="dcterms:W3CDTF">2021-09-03T02:46:46Z</dcterms:created>
  <dcterms:modified xsi:type="dcterms:W3CDTF">2021-09-03T03:20:26Z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