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PRE-SESSION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WK3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DAWSON, C.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D5423-83F3-444B-B737-57D706D8A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80" r="24278" b="-1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FEEAF-AE0E-4B35-B3E9-7DCA3BC7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42" y="442361"/>
            <a:ext cx="5279530" cy="541337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B3C9-43B7-4114-B45C-A642DE58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542" y="983699"/>
            <a:ext cx="5299768" cy="5431940"/>
          </a:xfrm>
        </p:spPr>
        <p:txBody>
          <a:bodyPr numCol="2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000" dirty="0"/>
              <a:t>One-Hot Encoding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print(__doc__)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 Code source: </a:t>
            </a:r>
            <a:r>
              <a:rPr lang="en-US" sz="1000" dirty="0" err="1"/>
              <a:t>Gaël</a:t>
            </a:r>
            <a:r>
              <a:rPr lang="en-US" sz="1000" dirty="0"/>
              <a:t> </a:t>
            </a:r>
            <a:r>
              <a:rPr lang="en-US" sz="1000" dirty="0" err="1"/>
              <a:t>Varoquaux</a:t>
            </a: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 Modified for documentation by </a:t>
            </a:r>
            <a:r>
              <a:rPr lang="en-US" sz="1000" dirty="0" err="1"/>
              <a:t>Jaques</a:t>
            </a:r>
            <a:r>
              <a:rPr lang="en-US" sz="1000" dirty="0"/>
              <a:t> Grobler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 License: BSD 3 clause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import </a:t>
            </a:r>
            <a:r>
              <a:rPr lang="en-US" sz="1000" dirty="0" err="1"/>
              <a:t>numpy</a:t>
            </a:r>
            <a:r>
              <a:rPr lang="en-US" sz="1000" dirty="0"/>
              <a:t> as np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from </a:t>
            </a:r>
            <a:r>
              <a:rPr lang="en-US" sz="1000" dirty="0" err="1"/>
              <a:t>sklearn.linear_model</a:t>
            </a:r>
            <a:r>
              <a:rPr lang="en-US" sz="1000" dirty="0"/>
              <a:t> import </a:t>
            </a:r>
            <a:r>
              <a:rPr lang="en-US" sz="1000" dirty="0" err="1"/>
              <a:t>LogisticRegression</a:t>
            </a: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from </a:t>
            </a:r>
            <a:r>
              <a:rPr lang="en-US" sz="1000" dirty="0" err="1"/>
              <a:t>sklearn</a:t>
            </a:r>
            <a:r>
              <a:rPr lang="en-US" sz="1000" dirty="0"/>
              <a:t> import datasets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 import some data to play with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iris = </a:t>
            </a:r>
            <a:r>
              <a:rPr lang="en-US" sz="1000" dirty="0" err="1"/>
              <a:t>datasets.load_iris</a:t>
            </a:r>
            <a:r>
              <a:rPr lang="en-US" sz="10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X = </a:t>
            </a:r>
            <a:r>
              <a:rPr lang="en-US" sz="1000" dirty="0" err="1"/>
              <a:t>iris.data</a:t>
            </a:r>
            <a:r>
              <a:rPr lang="en-US" sz="1000" dirty="0"/>
              <a:t>[:, :2]  # we only take the first two features.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Y = </a:t>
            </a:r>
            <a:r>
              <a:rPr lang="en-US" sz="1000" dirty="0" err="1"/>
              <a:t>iris.target</a:t>
            </a: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 Create an instance of Logistic Regression Classifier and fit the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logreg</a:t>
            </a:r>
            <a:r>
              <a:rPr lang="en-US" sz="1000" dirty="0"/>
              <a:t> = </a:t>
            </a:r>
            <a:r>
              <a:rPr lang="en-US" sz="1000" dirty="0" err="1"/>
              <a:t>LogisticRegression</a:t>
            </a:r>
            <a:r>
              <a:rPr lang="en-US" sz="1000" dirty="0"/>
              <a:t>(C=1e5)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logreg.fit</a:t>
            </a:r>
            <a:r>
              <a:rPr lang="en-US" sz="1000" dirty="0"/>
              <a:t>(X, 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 Plot the decision boundary. For that, we will assign a color to each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 point in the mesh [</a:t>
            </a:r>
            <a:r>
              <a:rPr lang="en-US" sz="1000" dirty="0" err="1"/>
              <a:t>x_min</a:t>
            </a:r>
            <a:r>
              <a:rPr lang="en-US" sz="1000" dirty="0"/>
              <a:t>, </a:t>
            </a:r>
            <a:r>
              <a:rPr lang="en-US" sz="1000" dirty="0" err="1"/>
              <a:t>x_max</a:t>
            </a:r>
            <a:r>
              <a:rPr lang="en-US" sz="1000" dirty="0"/>
              <a:t>]x[</a:t>
            </a:r>
            <a:r>
              <a:rPr lang="en-US" sz="1000" dirty="0" err="1"/>
              <a:t>y_min</a:t>
            </a:r>
            <a:r>
              <a:rPr lang="en-US" sz="1000" dirty="0"/>
              <a:t>, </a:t>
            </a:r>
            <a:r>
              <a:rPr lang="en-US" sz="1000" dirty="0" err="1"/>
              <a:t>y_max</a:t>
            </a:r>
            <a:r>
              <a:rPr lang="en-US" sz="1000" dirty="0"/>
              <a:t>].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x_min</a:t>
            </a:r>
            <a:r>
              <a:rPr lang="en-US" sz="1000" dirty="0"/>
              <a:t>, </a:t>
            </a:r>
            <a:r>
              <a:rPr lang="en-US" sz="1000" dirty="0" err="1"/>
              <a:t>x_max</a:t>
            </a:r>
            <a:r>
              <a:rPr lang="en-US" sz="1000" dirty="0"/>
              <a:t> = X[:, 0].min() - .5, X[:, 0].max() + .5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y_min</a:t>
            </a:r>
            <a:r>
              <a:rPr lang="en-US" sz="1000" dirty="0"/>
              <a:t>, </a:t>
            </a:r>
            <a:r>
              <a:rPr lang="en-US" sz="1000" dirty="0" err="1"/>
              <a:t>y_max</a:t>
            </a:r>
            <a:r>
              <a:rPr lang="en-US" sz="1000" dirty="0"/>
              <a:t> = X[:, 1].min() - .5, X[:, 1].max() + .5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h = .02  # step size in the mesh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xx, </a:t>
            </a:r>
            <a:r>
              <a:rPr lang="en-US" sz="1000" dirty="0" err="1"/>
              <a:t>yy</a:t>
            </a:r>
            <a:r>
              <a:rPr lang="en-US" sz="1000" dirty="0"/>
              <a:t> = </a:t>
            </a:r>
            <a:r>
              <a:rPr lang="en-US" sz="1000" dirty="0" err="1"/>
              <a:t>np.meshgrid</a:t>
            </a:r>
            <a:r>
              <a:rPr lang="en-US" sz="1000" dirty="0"/>
              <a:t>(</a:t>
            </a:r>
            <a:r>
              <a:rPr lang="en-US" sz="1000" dirty="0" err="1"/>
              <a:t>np.arange</a:t>
            </a:r>
            <a:r>
              <a:rPr lang="en-US" sz="1000" dirty="0"/>
              <a:t>(</a:t>
            </a:r>
            <a:r>
              <a:rPr lang="en-US" sz="1000" dirty="0" err="1"/>
              <a:t>x_min</a:t>
            </a:r>
            <a:r>
              <a:rPr lang="en-US" sz="1000" dirty="0"/>
              <a:t>, </a:t>
            </a:r>
            <a:r>
              <a:rPr lang="en-US" sz="1000" dirty="0" err="1"/>
              <a:t>x_max</a:t>
            </a:r>
            <a:r>
              <a:rPr lang="en-US" sz="1000" dirty="0"/>
              <a:t>, h), </a:t>
            </a:r>
            <a:r>
              <a:rPr lang="en-US" sz="1000" dirty="0" err="1"/>
              <a:t>np.arange</a:t>
            </a:r>
            <a:r>
              <a:rPr lang="en-US" sz="1000" dirty="0"/>
              <a:t>(</a:t>
            </a:r>
            <a:r>
              <a:rPr lang="en-US" sz="1000" dirty="0" err="1"/>
              <a:t>y_min</a:t>
            </a:r>
            <a:r>
              <a:rPr lang="en-US" sz="1000" dirty="0"/>
              <a:t>, </a:t>
            </a:r>
            <a:r>
              <a:rPr lang="en-US" sz="1000" dirty="0" err="1"/>
              <a:t>y_max</a:t>
            </a:r>
            <a:r>
              <a:rPr lang="en-US" sz="1000" dirty="0"/>
              <a:t>, h))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Z = </a:t>
            </a:r>
            <a:r>
              <a:rPr lang="en-US" sz="1000" dirty="0" err="1"/>
              <a:t>logreg.predict</a:t>
            </a:r>
            <a:r>
              <a:rPr lang="en-US" sz="1000" dirty="0"/>
              <a:t>(</a:t>
            </a:r>
            <a:r>
              <a:rPr lang="en-US" sz="1000" dirty="0" err="1"/>
              <a:t>np.c</a:t>
            </a:r>
            <a:r>
              <a:rPr lang="en-US" sz="1000" dirty="0"/>
              <a:t>_[</a:t>
            </a:r>
            <a:r>
              <a:rPr lang="en-US" sz="1000" dirty="0" err="1"/>
              <a:t>xx.ravel</a:t>
            </a:r>
            <a:r>
              <a:rPr lang="en-US" sz="1000" dirty="0"/>
              <a:t>(), </a:t>
            </a:r>
            <a:r>
              <a:rPr lang="en-US" sz="1000" dirty="0" err="1"/>
              <a:t>yy.ravel</a:t>
            </a:r>
            <a:r>
              <a:rPr lang="en-US" sz="1000" dirty="0"/>
              <a:t>()])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 Put the result into a color plot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Z = </a:t>
            </a:r>
            <a:r>
              <a:rPr lang="en-US" sz="1000" dirty="0" err="1"/>
              <a:t>Z.reshape</a:t>
            </a:r>
            <a:r>
              <a:rPr lang="en-US" sz="1000" dirty="0"/>
              <a:t>(</a:t>
            </a:r>
            <a:r>
              <a:rPr lang="en-US" sz="1000" dirty="0" err="1"/>
              <a:t>xx.shape</a:t>
            </a:r>
            <a:r>
              <a:rPr lang="en-US" sz="1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plt.figure</a:t>
            </a:r>
            <a:r>
              <a:rPr lang="en-US" sz="1000" dirty="0"/>
              <a:t>(1, </a:t>
            </a:r>
            <a:r>
              <a:rPr lang="en-US" sz="1000" dirty="0" err="1"/>
              <a:t>figsize</a:t>
            </a:r>
            <a:r>
              <a:rPr lang="en-US" sz="1000" dirty="0"/>
              <a:t>=(4, 3))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plt.pcolormesh</a:t>
            </a:r>
            <a:r>
              <a:rPr lang="en-US" sz="1000" dirty="0"/>
              <a:t>(xx, </a:t>
            </a:r>
            <a:r>
              <a:rPr lang="en-US" sz="1000" dirty="0" err="1"/>
              <a:t>yy</a:t>
            </a:r>
            <a:r>
              <a:rPr lang="en-US" sz="1000" dirty="0"/>
              <a:t>, Z, </a:t>
            </a:r>
            <a:r>
              <a:rPr lang="en-US" sz="1000" dirty="0" err="1"/>
              <a:t>cmap</a:t>
            </a:r>
            <a:r>
              <a:rPr lang="en-US" sz="1000" dirty="0"/>
              <a:t>=</a:t>
            </a:r>
            <a:r>
              <a:rPr lang="en-US" sz="1000" dirty="0" err="1"/>
              <a:t>plt.cm.Paired</a:t>
            </a:r>
            <a:r>
              <a:rPr lang="en-US" sz="1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 Plot also the training points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plt.scatter</a:t>
            </a:r>
            <a:r>
              <a:rPr lang="en-US" sz="1000" dirty="0"/>
              <a:t>(X[:, 0], X[:, 1], c=Y, </a:t>
            </a:r>
            <a:r>
              <a:rPr lang="en-US" sz="1000" dirty="0" err="1"/>
              <a:t>edgecolors</a:t>
            </a:r>
            <a:r>
              <a:rPr lang="en-US" sz="1000" dirty="0"/>
              <a:t>='k', </a:t>
            </a:r>
            <a:r>
              <a:rPr lang="en-US" sz="1000" dirty="0" err="1"/>
              <a:t>cmap</a:t>
            </a:r>
            <a:r>
              <a:rPr lang="en-US" sz="1000" dirty="0"/>
              <a:t>=</a:t>
            </a:r>
            <a:r>
              <a:rPr lang="en-US" sz="1000" dirty="0" err="1"/>
              <a:t>plt.cm.Paired</a:t>
            </a:r>
            <a:r>
              <a:rPr lang="en-US" sz="1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plt.xlabel</a:t>
            </a:r>
            <a:r>
              <a:rPr lang="en-US" sz="1000" dirty="0"/>
              <a:t>('Sepal length')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plt.ylabel</a:t>
            </a:r>
            <a:r>
              <a:rPr lang="en-US" sz="1000" dirty="0"/>
              <a:t>('Sepal width')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plt.xlim</a:t>
            </a:r>
            <a:r>
              <a:rPr lang="en-US" sz="1000" dirty="0"/>
              <a:t>(</a:t>
            </a:r>
            <a:r>
              <a:rPr lang="en-US" sz="1000" dirty="0" err="1"/>
              <a:t>xx.min</a:t>
            </a:r>
            <a:r>
              <a:rPr lang="en-US" sz="1000" dirty="0"/>
              <a:t>(), </a:t>
            </a:r>
            <a:r>
              <a:rPr lang="en-US" sz="1000" dirty="0" err="1"/>
              <a:t>xx.max</a:t>
            </a:r>
            <a:r>
              <a:rPr lang="en-US" sz="10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plt.ylim</a:t>
            </a:r>
            <a:r>
              <a:rPr lang="en-US" sz="1000" dirty="0"/>
              <a:t>(</a:t>
            </a:r>
            <a:r>
              <a:rPr lang="en-US" sz="1000" dirty="0" err="1"/>
              <a:t>yy.min</a:t>
            </a:r>
            <a:r>
              <a:rPr lang="en-US" sz="1000" dirty="0"/>
              <a:t>(), </a:t>
            </a:r>
            <a:r>
              <a:rPr lang="en-US" sz="1000" dirty="0" err="1"/>
              <a:t>yy.max</a:t>
            </a:r>
            <a:r>
              <a:rPr lang="en-US" sz="10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plt.xticks</a:t>
            </a:r>
            <a:r>
              <a:rPr lang="en-US" sz="1000" dirty="0"/>
              <a:t>(())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plt.yticks</a:t>
            </a:r>
            <a:r>
              <a:rPr lang="en-US" sz="1000" dirty="0"/>
              <a:t>(())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463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{F3B3FFA0-E690-4501-B74E-C705A7F26F01}tf56410444_win32</Template>
  <TotalTime>35</TotalTime>
  <Words>415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Next LT Pro</vt:lpstr>
      <vt:lpstr>Avenir Next LT Pro Light</vt:lpstr>
      <vt:lpstr>Garamond</vt:lpstr>
      <vt:lpstr>SavonVTI</vt:lpstr>
      <vt:lpstr>PRE-SESSION  WK3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PRE-SESSION  WK1</dc:title>
  <dc:creator>Dawson, Dawson</dc:creator>
  <cp:lastModifiedBy>Dawson, Dawson</cp:lastModifiedBy>
  <cp:revision>4</cp:revision>
  <dcterms:created xsi:type="dcterms:W3CDTF">2021-09-03T02:46:46Z</dcterms:created>
  <dcterms:modified xsi:type="dcterms:W3CDTF">2021-09-03T03:26:08Z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