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1822" userDrawn="1">
          <p15:clr>
            <a:srgbClr val="A4A3A4"/>
          </p15:clr>
        </p15:guide>
        <p15:guide id="4" pos="5201" userDrawn="1">
          <p15:clr>
            <a:srgbClr val="A4A3A4"/>
          </p15:clr>
        </p15:guide>
        <p15:guide id="5" pos="6562" userDrawn="1">
          <p15:clr>
            <a:srgbClr val="A4A3A4"/>
          </p15:clr>
        </p15:guide>
        <p15:guide id="6" pos="2479" userDrawn="1">
          <p15:clr>
            <a:srgbClr val="A4A3A4"/>
          </p15:clr>
        </p15:guide>
        <p15:guide id="7" pos="3182" userDrawn="1">
          <p15:clr>
            <a:srgbClr val="A4A3A4"/>
          </p15:clr>
        </p15:guide>
        <p15:guide id="8" pos="4520" userDrawn="1">
          <p15:clr>
            <a:srgbClr val="A4A3A4"/>
          </p15:clr>
        </p15:guide>
        <p15:guide id="9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076"/>
    <a:srgbClr val="5985E2"/>
    <a:srgbClr val="9E7DD8"/>
    <a:srgbClr val="F2F2F2"/>
    <a:srgbClr val="91D1FD"/>
    <a:srgbClr val="5982DC"/>
    <a:srgbClr val="8FD2FC"/>
    <a:srgbClr val="8C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26" y="108"/>
      </p:cViewPr>
      <p:guideLst>
        <p:guide pos="3840"/>
        <p:guide orient="horz" pos="2160"/>
        <p:guide pos="1822"/>
        <p:guide pos="5201"/>
        <p:guide pos="6562"/>
        <p:guide pos="2479"/>
        <p:guide pos="3182"/>
        <p:guide pos="452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EA738-D361-7D22-0EE3-7D99338B8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BFF64B-774C-A25C-CAF1-464EDADFC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1D4F3-6529-D8FF-F5A5-B9BA6BE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8F895-96B6-D6DE-E8FD-1CB5CBF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1A2DA-A642-B95F-FD50-7AFB8DAB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4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2CE7B-5CF0-CC90-7534-9D8389D7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4EB07-4A4E-A58F-395E-50AB407B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C51ED-2330-F135-38C5-FC850880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DC511-4D3C-B261-A1AD-B4E6AE73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8D31B-A29A-689A-A2B9-0E9A2302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7C608-4948-80A5-B295-A443F632D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6C927-3246-96ED-4034-AC8DCADDD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3FA6C-C1D8-DBB3-E66C-D25F7DD0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D88E-7F16-7FC1-5004-E0C7FAC0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E8D97-E9E7-6FD1-BA8E-DBB2A0C6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9C06-7260-F943-0071-3752B64A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7DDE7-9F72-92A1-0795-9F7D6D72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636D1-721F-C67E-0F8B-ED12259F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A32D6-C966-37D5-A608-0EF14DEE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F102A-82BE-6E98-2E81-C30CC9EC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6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0C60-10FC-5D3A-E3F5-70E699F0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92701-D5FF-1E35-406F-3AB30AA2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A6E4-3033-373F-CDF8-1CECC6E7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81735-5AF8-E6CC-3FF9-6F59F761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F08E9-5788-2F27-C632-CE1698A1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6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78E8D-12A8-D28E-F481-472C43A1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18FFC-ED5A-FA08-385F-5416646D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D520E-181F-91A6-EDE9-58D272D8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4F627-10E0-387C-80D4-E6A33BB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23CC3-45BE-4E4D-F0E2-061C82F7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8E063-7718-AD32-6C06-AAF0F2D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F3F9F-1AB9-15FD-2077-C82D2F99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E2DDA-473C-4CE0-90B0-11DA0283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2CB86A-AFE4-3CC4-27C9-8A415F4A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7F9B2-8296-143E-93D2-B9C70E639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630770-FC5F-963C-BBA0-D8B42E563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886CE8-9262-FA71-208A-382E02D1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403FAF-F06D-6866-048F-4F63149A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FC0A88-B8D1-7A71-ED1A-BC316870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6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2E9C-BE54-0B32-E0E3-31DD1448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7ACA41-BD02-4E59-9856-69B0439A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06AA38-97CF-6296-8558-945B72CB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C72F7-D008-C049-0ED6-77B21FF5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3E4588-2D86-A304-FCA4-FD87D20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F4436-E713-2F82-B07F-68A162BB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2D690-A427-C418-33B2-9B4CDB6D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5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EA7EE-09AF-503A-5375-4E3BC323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892F5-2178-3F2E-7D2A-93156922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8F493-6CA2-CA8B-7485-B4A30068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E0B12-F0EB-958A-2EF5-9006F9C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C53E9-EC97-C141-EB42-B61385E7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E4456-0266-3C32-CE7F-77A1EA02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9A8EC-B0DC-6EAA-754B-14AD8A9F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EBCECE-B6E9-C7BF-58EA-C8CB58338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EDBC3A-A03D-9A2D-CC1C-6030311F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DA98C-001B-8BFA-BA65-52A61FFB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CCE43-906D-6290-44AD-D5C28E1C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697B5-9F89-4703-E82C-447C0838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2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418429-4E7A-B508-45BD-56718E84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67DDF-7F34-9838-E319-0DFE4509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AC28B-E373-6A74-B602-9FF00A08E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C2E9-E4BD-47F8-BBFB-99828CA9A5F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D6DE5-1FCE-9645-9BD7-6DC572589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DA06D-C0F1-443C-6559-46BC14F53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1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7426B76-6DC9-A498-346B-3084F680DE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70969"/>
            <a:ext cx="12003175" cy="6716062"/>
          </a:xfrm>
          <a:prstGeom prst="rect">
            <a:avLst/>
          </a:prstGeom>
          <a:solidFill>
            <a:srgbClr val="8FD2FC"/>
          </a:solidFill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B6346D-E590-1528-30CB-9AA32A57163D}"/>
              </a:ext>
            </a:extLst>
          </p:cNvPr>
          <p:cNvSpPr/>
          <p:nvPr/>
        </p:nvSpPr>
        <p:spPr>
          <a:xfrm>
            <a:off x="2746577" y="271517"/>
            <a:ext cx="6683605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입지분석 서비스 기술 비교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C3E4-DF6C-11AF-B100-6E58071A4D90}"/>
              </a:ext>
            </a:extLst>
          </p:cNvPr>
          <p:cNvSpPr/>
          <p:nvPr/>
        </p:nvSpPr>
        <p:spPr>
          <a:xfrm>
            <a:off x="754144" y="1611984"/>
            <a:ext cx="2102178" cy="603315"/>
          </a:xfrm>
          <a:prstGeom prst="rect">
            <a:avLst/>
          </a:prstGeom>
          <a:solidFill>
            <a:srgbClr val="8C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지원 기술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02DC227-F38B-9824-78D7-A0A9AF1BAD2E}"/>
                  </a:ext>
                </a:extLst>
              </p:cNvPr>
              <p:cNvSpPr/>
              <p:nvPr/>
            </p:nvSpPr>
            <p:spPr>
              <a:xfrm>
                <a:off x="2894030" y="1598300"/>
                <a:ext cx="2102178" cy="615441"/>
              </a:xfrm>
              <a:prstGeom prst="rect">
                <a:avLst/>
              </a:prstGeom>
              <a:solidFill>
                <a:srgbClr val="9E7D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CHARLOWA</a:t>
                </a:r>
                <a:endParaRPr lang="ko-KR" altLang="en-US" sz="2400" b="1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02DC227-F38B-9824-78D7-A0A9AF1BA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30" y="1598300"/>
                <a:ext cx="2102178" cy="615441"/>
              </a:xfrm>
              <a:prstGeom prst="rect">
                <a:avLst/>
              </a:prstGeom>
              <a:blipFill>
                <a:blip r:embed="rId3"/>
                <a:stretch>
                  <a:fillRect r="-4058" b="-9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EA8688-5189-9167-08E4-C631CDCB5587}"/>
              </a:ext>
            </a:extLst>
          </p:cNvPr>
          <p:cNvSpPr/>
          <p:nvPr/>
        </p:nvSpPr>
        <p:spPr>
          <a:xfrm>
            <a:off x="5037291" y="1598299"/>
            <a:ext cx="2102178" cy="615441"/>
          </a:xfrm>
          <a:prstGeom prst="rect">
            <a:avLst/>
          </a:prstGeom>
          <a:solidFill>
            <a:srgbClr val="598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비즈레시피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F4968-A02A-7406-05F9-E5093AA1F51C}"/>
              </a:ext>
            </a:extLst>
          </p:cNvPr>
          <p:cNvSpPr/>
          <p:nvPr/>
        </p:nvSpPr>
        <p:spPr>
          <a:xfrm>
            <a:off x="7170041" y="1602843"/>
            <a:ext cx="2123200" cy="621595"/>
          </a:xfrm>
          <a:prstGeom prst="rect">
            <a:avLst/>
          </a:prstGeom>
          <a:solidFill>
            <a:srgbClr val="322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소상공인 상권정보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C7185-793D-32A3-C19D-D078F5A6488B}"/>
              </a:ext>
            </a:extLst>
          </p:cNvPr>
          <p:cNvSpPr/>
          <p:nvPr/>
        </p:nvSpPr>
        <p:spPr>
          <a:xfrm>
            <a:off x="9325167" y="1598299"/>
            <a:ext cx="2123200" cy="615441"/>
          </a:xfrm>
          <a:prstGeom prst="rect">
            <a:avLst/>
          </a:prstGeom>
          <a:solidFill>
            <a:srgbClr val="8FD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우리마을가게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상권분석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79462D-399A-0CA8-1B72-9C7916CCDB36}"/>
              </a:ext>
            </a:extLst>
          </p:cNvPr>
          <p:cNvSpPr/>
          <p:nvPr/>
        </p:nvSpPr>
        <p:spPr>
          <a:xfrm>
            <a:off x="754144" y="2257839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주관적 데이터 </a:t>
            </a:r>
            <a:endParaRPr lang="en-US" altLang="ko-KR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반영 여부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4D9147-350B-1925-389E-A502E672E5D9}"/>
              </a:ext>
            </a:extLst>
          </p:cNvPr>
          <p:cNvSpPr/>
          <p:nvPr/>
        </p:nvSpPr>
        <p:spPr>
          <a:xfrm>
            <a:off x="742322" y="29192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전국 동시 분석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CFCF68-2EC9-50E4-6733-9BEDAC910EDA}"/>
              </a:ext>
            </a:extLst>
          </p:cNvPr>
          <p:cNvSpPr/>
          <p:nvPr/>
        </p:nvSpPr>
        <p:spPr>
          <a:xfrm>
            <a:off x="754144" y="3573329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맞춤형 데이터 </a:t>
            </a:r>
            <a:endParaRPr lang="en-US" altLang="ko-KR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적용가능 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D55FEA-B7CC-F6BC-C6BE-5744E0E49050}"/>
              </a:ext>
            </a:extLst>
          </p:cNvPr>
          <p:cNvSpPr/>
          <p:nvPr/>
        </p:nvSpPr>
        <p:spPr>
          <a:xfrm>
            <a:off x="761372" y="419649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리포트 </a:t>
            </a:r>
            <a:endParaRPr lang="en-US" altLang="ko-KR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제공 여부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576FE-66B8-8BBD-A836-A8FDE2911292}"/>
              </a:ext>
            </a:extLst>
          </p:cNvPr>
          <p:cNvSpPr/>
          <p:nvPr/>
        </p:nvSpPr>
        <p:spPr>
          <a:xfrm>
            <a:off x="754144" y="4888819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지리정보 시각화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835ABC-7F97-48EF-1155-8CB504485F8E}"/>
              </a:ext>
            </a:extLst>
          </p:cNvPr>
          <p:cNvSpPr/>
          <p:nvPr/>
        </p:nvSpPr>
        <p:spPr>
          <a:xfrm>
            <a:off x="761372" y="551993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부지 선정 방식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E26FD19-4BD5-5328-DB7B-68E055F4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14" y="2295607"/>
            <a:ext cx="676369" cy="5715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5BDC987-4D3B-4379-A053-D121B43D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116" y="2257839"/>
            <a:ext cx="714475" cy="58110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2FD4DE4-A23E-86B2-C78B-1B015C9BE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0502" y="3620624"/>
            <a:ext cx="571580" cy="56205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A1BB10-ECB0-69EC-2F39-601092555F01}"/>
              </a:ext>
            </a:extLst>
          </p:cNvPr>
          <p:cNvSpPr/>
          <p:nvPr/>
        </p:nvSpPr>
        <p:spPr>
          <a:xfrm>
            <a:off x="2889393" y="2909727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EBDCE7-9317-79FD-B237-8808A7D03451}"/>
              </a:ext>
            </a:extLst>
          </p:cNvPr>
          <p:cNvSpPr/>
          <p:nvPr/>
        </p:nvSpPr>
        <p:spPr>
          <a:xfrm>
            <a:off x="5052623" y="2909727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1B4350-944B-DFDC-B9EC-F4580A77AD4C}"/>
              </a:ext>
            </a:extLst>
          </p:cNvPr>
          <p:cNvSpPr/>
          <p:nvPr/>
        </p:nvSpPr>
        <p:spPr>
          <a:xfrm>
            <a:off x="2889393" y="355717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D9C7EC-5AEE-0699-E774-A491FBA69857}"/>
              </a:ext>
            </a:extLst>
          </p:cNvPr>
          <p:cNvSpPr/>
          <p:nvPr/>
        </p:nvSpPr>
        <p:spPr>
          <a:xfrm>
            <a:off x="2907959" y="423903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6999D4-45BA-B899-DD14-E48049D18A2B}"/>
              </a:ext>
            </a:extLst>
          </p:cNvPr>
          <p:cNvSpPr/>
          <p:nvPr/>
        </p:nvSpPr>
        <p:spPr>
          <a:xfrm>
            <a:off x="5044909" y="421173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075791-CC99-2AD7-5ADE-6A94DCE0A7A4}"/>
              </a:ext>
            </a:extLst>
          </p:cNvPr>
          <p:cNvSpPr/>
          <p:nvPr/>
        </p:nvSpPr>
        <p:spPr>
          <a:xfrm>
            <a:off x="7177569" y="421935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불가능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7AF94A-C423-79A8-D681-68E9211250F6}"/>
              </a:ext>
            </a:extLst>
          </p:cNvPr>
          <p:cNvSpPr/>
          <p:nvPr/>
        </p:nvSpPr>
        <p:spPr>
          <a:xfrm>
            <a:off x="9325951" y="421935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불가능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A6E0A75-A95E-86E1-AE8D-F0B97B0BD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789" y="4957730"/>
            <a:ext cx="514422" cy="46679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B79EE7A-BA71-D26B-D8C0-47100ED2F5E5}"/>
              </a:ext>
            </a:extLst>
          </p:cNvPr>
          <p:cNvSpPr/>
          <p:nvPr/>
        </p:nvSpPr>
        <p:spPr>
          <a:xfrm>
            <a:off x="7185168" y="553837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특정 영역 제안</a:t>
            </a:r>
            <a:endParaRPr lang="ko-KR" altLang="en-US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27E0D6-3AFC-939E-F2A7-69F4C8600B91}"/>
              </a:ext>
            </a:extLst>
          </p:cNvPr>
          <p:cNvSpPr/>
          <p:nvPr/>
        </p:nvSpPr>
        <p:spPr>
          <a:xfrm>
            <a:off x="2898918" y="555742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구체적</a:t>
            </a:r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위치 제안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77072D-0D02-79AA-71A4-BD5F609D368E}"/>
              </a:ext>
            </a:extLst>
          </p:cNvPr>
          <p:cNvSpPr/>
          <p:nvPr/>
        </p:nvSpPr>
        <p:spPr>
          <a:xfrm>
            <a:off x="5032518" y="5547900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특정 영역 제안</a:t>
            </a:r>
            <a:endParaRPr lang="ko-KR" altLang="en-US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AF4392-2149-03D1-F757-873840D686FB}"/>
              </a:ext>
            </a:extLst>
          </p:cNvPr>
          <p:cNvSpPr/>
          <p:nvPr/>
        </p:nvSpPr>
        <p:spPr>
          <a:xfrm>
            <a:off x="2889393" y="22715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E1199D-9B2D-B79C-A180-F0BD3789C222}"/>
              </a:ext>
            </a:extLst>
          </p:cNvPr>
          <p:cNvSpPr/>
          <p:nvPr/>
        </p:nvSpPr>
        <p:spPr>
          <a:xfrm>
            <a:off x="5051568" y="22715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CA6D3ED-6268-43BE-C8F2-FF2A063013C4}"/>
              </a:ext>
            </a:extLst>
          </p:cNvPr>
          <p:cNvSpPr/>
          <p:nvPr/>
        </p:nvSpPr>
        <p:spPr>
          <a:xfrm>
            <a:off x="7175643" y="2281077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498C1-7B18-9D85-F16D-67330B1B0EC5}"/>
              </a:ext>
            </a:extLst>
          </p:cNvPr>
          <p:cNvSpPr/>
          <p:nvPr/>
        </p:nvSpPr>
        <p:spPr>
          <a:xfrm>
            <a:off x="9309243" y="553837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특정 영역 제안</a:t>
            </a:r>
            <a:endParaRPr lang="ko-KR" altLang="en-US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C62ABAB-C33E-8671-A486-A3557FCE9237}"/>
              </a:ext>
            </a:extLst>
          </p:cNvPr>
          <p:cNvSpPr/>
          <p:nvPr/>
        </p:nvSpPr>
        <p:spPr>
          <a:xfrm>
            <a:off x="9309243" y="29192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F77D55-519A-6F08-B837-519B85218999}"/>
              </a:ext>
            </a:extLst>
          </p:cNvPr>
          <p:cNvSpPr txBox="1"/>
          <p:nvPr/>
        </p:nvSpPr>
        <p:spPr>
          <a:xfrm>
            <a:off x="762000" y="6286500"/>
            <a:ext cx="1060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*) CHARLOWA ⇒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본 서비스 제품명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026AE7D-C6A4-5EC9-74E4-679D842EAD4C}"/>
              </a:ext>
            </a:extLst>
          </p:cNvPr>
          <p:cNvSpPr/>
          <p:nvPr/>
        </p:nvSpPr>
        <p:spPr>
          <a:xfrm>
            <a:off x="2857991" y="1314254"/>
            <a:ext cx="2181225" cy="49815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396089E-4B83-6D1B-3AE5-D5FDED1B5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468" y="2995580"/>
            <a:ext cx="638264" cy="466790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0B1F324F-BF6D-C476-A7A6-C83E19B0954F}"/>
              </a:ext>
            </a:extLst>
          </p:cNvPr>
          <p:cNvGrpSpPr/>
          <p:nvPr/>
        </p:nvGrpSpPr>
        <p:grpSpPr>
          <a:xfrm>
            <a:off x="3707908" y="2990752"/>
            <a:ext cx="426435" cy="432606"/>
            <a:chOff x="3707908" y="2981325"/>
            <a:chExt cx="426435" cy="432606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F6F44B0-BA16-4F67-F50D-027CBA9433C5}"/>
                </a:ext>
              </a:extLst>
            </p:cNvPr>
            <p:cNvSpPr/>
            <p:nvPr/>
          </p:nvSpPr>
          <p:spPr>
            <a:xfrm>
              <a:off x="3707908" y="2987496"/>
              <a:ext cx="426435" cy="426435"/>
            </a:xfrm>
            <a:prstGeom prst="ellipse">
              <a:avLst/>
            </a:prstGeom>
            <a:solidFill>
              <a:srgbClr val="9E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곱하기 기호 80">
              <a:extLst>
                <a:ext uri="{FF2B5EF4-FFF2-40B4-BE49-F238E27FC236}">
                  <a16:creationId xmlns:a16="http://schemas.microsoft.com/office/drawing/2014/main" id="{710246AD-5D45-F433-6B64-3D4B1D0204A7}"/>
                </a:ext>
              </a:extLst>
            </p:cNvPr>
            <p:cNvSpPr/>
            <p:nvPr/>
          </p:nvSpPr>
          <p:spPr>
            <a:xfrm>
              <a:off x="3747293" y="29813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0B0411-963F-8A64-95D7-3DA411AAA9BA}"/>
              </a:ext>
            </a:extLst>
          </p:cNvPr>
          <p:cNvGrpSpPr/>
          <p:nvPr/>
        </p:nvGrpSpPr>
        <p:grpSpPr>
          <a:xfrm>
            <a:off x="5879608" y="3005455"/>
            <a:ext cx="426435" cy="438956"/>
            <a:chOff x="5879608" y="2974975"/>
            <a:chExt cx="426435" cy="438956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49ECD8E-3EC9-EE46-4E75-EAF8EDC582A8}"/>
                </a:ext>
              </a:extLst>
            </p:cNvPr>
            <p:cNvSpPr/>
            <p:nvPr/>
          </p:nvSpPr>
          <p:spPr>
            <a:xfrm>
              <a:off x="5879608" y="2987496"/>
              <a:ext cx="426435" cy="426435"/>
            </a:xfrm>
            <a:prstGeom prst="ellipse">
              <a:avLst/>
            </a:prstGeom>
            <a:solidFill>
              <a:srgbClr val="598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곱하기 기호 81">
              <a:extLst>
                <a:ext uri="{FF2B5EF4-FFF2-40B4-BE49-F238E27FC236}">
                  <a16:creationId xmlns:a16="http://schemas.microsoft.com/office/drawing/2014/main" id="{B4B5CADE-9669-D873-EE64-186C934CB80F}"/>
                </a:ext>
              </a:extLst>
            </p:cNvPr>
            <p:cNvSpPr/>
            <p:nvPr/>
          </p:nvSpPr>
          <p:spPr>
            <a:xfrm>
              <a:off x="5918993" y="297497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DB1E0C-A70E-5ADE-7498-6B7CFAA50609}"/>
              </a:ext>
            </a:extLst>
          </p:cNvPr>
          <p:cNvGrpSpPr/>
          <p:nvPr/>
        </p:nvGrpSpPr>
        <p:grpSpPr>
          <a:xfrm>
            <a:off x="10169033" y="2994025"/>
            <a:ext cx="426435" cy="431800"/>
            <a:chOff x="10169033" y="2994025"/>
            <a:chExt cx="426435" cy="4318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F379284-0810-7C5C-E33A-208E0114D726}"/>
                </a:ext>
              </a:extLst>
            </p:cNvPr>
            <p:cNvSpPr/>
            <p:nvPr/>
          </p:nvSpPr>
          <p:spPr>
            <a:xfrm>
              <a:off x="10169033" y="2998609"/>
              <a:ext cx="426435" cy="426435"/>
            </a:xfrm>
            <a:prstGeom prst="ellips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곱하기 기호 82">
              <a:extLst>
                <a:ext uri="{FF2B5EF4-FFF2-40B4-BE49-F238E27FC236}">
                  <a16:creationId xmlns:a16="http://schemas.microsoft.com/office/drawing/2014/main" id="{BFCF5EFC-DE50-301B-3CF0-2AA410B41A16}"/>
                </a:ext>
              </a:extLst>
            </p:cNvPr>
            <p:cNvSpPr/>
            <p:nvPr/>
          </p:nvSpPr>
          <p:spPr>
            <a:xfrm>
              <a:off x="10217943" y="29940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0D1839-384B-95CF-EDB1-DE7D962A9183}"/>
              </a:ext>
            </a:extLst>
          </p:cNvPr>
          <p:cNvGrpSpPr/>
          <p:nvPr/>
        </p:nvGrpSpPr>
        <p:grpSpPr>
          <a:xfrm>
            <a:off x="-926905" y="2028793"/>
            <a:ext cx="426435" cy="432606"/>
            <a:chOff x="3707908" y="2981325"/>
            <a:chExt cx="426435" cy="432606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A633A30-A2A0-0CAC-D675-554A3054A32F}"/>
                </a:ext>
              </a:extLst>
            </p:cNvPr>
            <p:cNvSpPr/>
            <p:nvPr/>
          </p:nvSpPr>
          <p:spPr>
            <a:xfrm>
              <a:off x="3707908" y="2987496"/>
              <a:ext cx="426435" cy="426435"/>
            </a:xfrm>
            <a:prstGeom prst="ellipse">
              <a:avLst/>
            </a:prstGeom>
            <a:solidFill>
              <a:srgbClr val="9E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곱하기 기호 86">
              <a:extLst>
                <a:ext uri="{FF2B5EF4-FFF2-40B4-BE49-F238E27FC236}">
                  <a16:creationId xmlns:a16="http://schemas.microsoft.com/office/drawing/2014/main" id="{ED23B457-E6BF-94D6-7D77-EB306BB1146C}"/>
                </a:ext>
              </a:extLst>
            </p:cNvPr>
            <p:cNvSpPr/>
            <p:nvPr/>
          </p:nvSpPr>
          <p:spPr>
            <a:xfrm>
              <a:off x="3747293" y="29813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495D4E7-64EF-09FB-6161-F3FBD19CA36E}"/>
              </a:ext>
            </a:extLst>
          </p:cNvPr>
          <p:cNvGrpSpPr/>
          <p:nvPr/>
        </p:nvGrpSpPr>
        <p:grpSpPr>
          <a:xfrm>
            <a:off x="-1087160" y="3613935"/>
            <a:ext cx="426435" cy="432606"/>
            <a:chOff x="3707908" y="2981325"/>
            <a:chExt cx="426435" cy="432606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4007B0F-BA5F-CA38-7308-6882D5242B65}"/>
                </a:ext>
              </a:extLst>
            </p:cNvPr>
            <p:cNvSpPr/>
            <p:nvPr/>
          </p:nvSpPr>
          <p:spPr>
            <a:xfrm>
              <a:off x="3707908" y="2987496"/>
              <a:ext cx="426435" cy="426435"/>
            </a:xfrm>
            <a:prstGeom prst="ellipse">
              <a:avLst/>
            </a:prstGeom>
            <a:solidFill>
              <a:srgbClr val="9E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곱하기 기호 89">
              <a:extLst>
                <a:ext uri="{FF2B5EF4-FFF2-40B4-BE49-F238E27FC236}">
                  <a16:creationId xmlns:a16="http://schemas.microsoft.com/office/drawing/2014/main" id="{C8F46622-B5C5-0936-EA7C-05BA04C83E23}"/>
                </a:ext>
              </a:extLst>
            </p:cNvPr>
            <p:cNvSpPr/>
            <p:nvPr/>
          </p:nvSpPr>
          <p:spPr>
            <a:xfrm>
              <a:off x="3747293" y="29813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7B1C70D-9A4D-0B93-176E-B3708F16A9A3}"/>
              </a:ext>
            </a:extLst>
          </p:cNvPr>
          <p:cNvGrpSpPr/>
          <p:nvPr/>
        </p:nvGrpSpPr>
        <p:grpSpPr>
          <a:xfrm>
            <a:off x="5874846" y="2328232"/>
            <a:ext cx="426435" cy="438956"/>
            <a:chOff x="5879608" y="2974975"/>
            <a:chExt cx="426435" cy="438956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5B423E8-BE8F-9B3E-AF01-AF691B3C4129}"/>
                </a:ext>
              </a:extLst>
            </p:cNvPr>
            <p:cNvSpPr/>
            <p:nvPr/>
          </p:nvSpPr>
          <p:spPr>
            <a:xfrm>
              <a:off x="5879608" y="2987496"/>
              <a:ext cx="426435" cy="426435"/>
            </a:xfrm>
            <a:prstGeom prst="ellipse">
              <a:avLst/>
            </a:prstGeom>
            <a:solidFill>
              <a:srgbClr val="598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곱하기 기호 96">
              <a:extLst>
                <a:ext uri="{FF2B5EF4-FFF2-40B4-BE49-F238E27FC236}">
                  <a16:creationId xmlns:a16="http://schemas.microsoft.com/office/drawing/2014/main" id="{9A2C67EC-A0AC-DC26-7E08-10D4671F9DD9}"/>
                </a:ext>
              </a:extLst>
            </p:cNvPr>
            <p:cNvSpPr/>
            <p:nvPr/>
          </p:nvSpPr>
          <p:spPr>
            <a:xfrm>
              <a:off x="5918993" y="297497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960F4A8-570A-98FE-6BA6-29EC72795EE7}"/>
              </a:ext>
            </a:extLst>
          </p:cNvPr>
          <p:cNvGrpSpPr/>
          <p:nvPr/>
        </p:nvGrpSpPr>
        <p:grpSpPr>
          <a:xfrm>
            <a:off x="8038926" y="2328232"/>
            <a:ext cx="426435" cy="438956"/>
            <a:chOff x="8000826" y="2328232"/>
            <a:chExt cx="426435" cy="438956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54FCD77-2E1F-81BF-0864-7274D2277965}"/>
                </a:ext>
              </a:extLst>
            </p:cNvPr>
            <p:cNvSpPr/>
            <p:nvPr/>
          </p:nvSpPr>
          <p:spPr>
            <a:xfrm>
              <a:off x="8000826" y="2340753"/>
              <a:ext cx="426435" cy="426435"/>
            </a:xfrm>
            <a:prstGeom prst="ellipse">
              <a:avLst/>
            </a:prstGeom>
            <a:solidFill>
              <a:srgbClr val="322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곱하기 기호 102">
              <a:extLst>
                <a:ext uri="{FF2B5EF4-FFF2-40B4-BE49-F238E27FC236}">
                  <a16:creationId xmlns:a16="http://schemas.microsoft.com/office/drawing/2014/main" id="{347ACBD6-F7F4-9550-4B0C-81010B391619}"/>
                </a:ext>
              </a:extLst>
            </p:cNvPr>
            <p:cNvSpPr/>
            <p:nvPr/>
          </p:nvSpPr>
          <p:spPr>
            <a:xfrm>
              <a:off x="8040211" y="2328232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F699C68-E58A-9560-7992-902F4A12EA47}"/>
              </a:ext>
            </a:extLst>
          </p:cNvPr>
          <p:cNvGrpSpPr/>
          <p:nvPr/>
        </p:nvGrpSpPr>
        <p:grpSpPr>
          <a:xfrm>
            <a:off x="8038926" y="3642682"/>
            <a:ext cx="426435" cy="438956"/>
            <a:chOff x="8000826" y="2328232"/>
            <a:chExt cx="426435" cy="43895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3D22A6F-D993-0D97-0480-D33F665CD053}"/>
                </a:ext>
              </a:extLst>
            </p:cNvPr>
            <p:cNvSpPr/>
            <p:nvPr/>
          </p:nvSpPr>
          <p:spPr>
            <a:xfrm>
              <a:off x="8000826" y="2340753"/>
              <a:ext cx="426435" cy="426435"/>
            </a:xfrm>
            <a:prstGeom prst="ellipse">
              <a:avLst/>
            </a:prstGeom>
            <a:solidFill>
              <a:srgbClr val="322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곱하기 기호 106">
              <a:extLst>
                <a:ext uri="{FF2B5EF4-FFF2-40B4-BE49-F238E27FC236}">
                  <a16:creationId xmlns:a16="http://schemas.microsoft.com/office/drawing/2014/main" id="{2B788EB0-3C09-443C-ED73-AC2365BB1926}"/>
                </a:ext>
              </a:extLst>
            </p:cNvPr>
            <p:cNvSpPr/>
            <p:nvPr/>
          </p:nvSpPr>
          <p:spPr>
            <a:xfrm>
              <a:off x="8040211" y="2328232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1AF67DBE-6729-6E08-7183-BCEB9C7737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8616" y="3599830"/>
            <a:ext cx="571956" cy="56174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D295323-F45E-63A3-6CAC-024EC22A7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9189" y="2261224"/>
            <a:ext cx="571956" cy="56174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CBA9DD59-901D-8C90-01AF-78E07005BE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8616" y="4900728"/>
            <a:ext cx="571956" cy="561743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B6778E-C32F-EB3D-7BDC-87AF5F6A83E1}"/>
              </a:ext>
            </a:extLst>
          </p:cNvPr>
          <p:cNvGrpSpPr/>
          <p:nvPr/>
        </p:nvGrpSpPr>
        <p:grpSpPr>
          <a:xfrm>
            <a:off x="10169033" y="2346325"/>
            <a:ext cx="426435" cy="431800"/>
            <a:chOff x="10169033" y="2994025"/>
            <a:chExt cx="426435" cy="43180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26AA0DB-2B11-5D8B-38C0-AADC562F9448}"/>
                </a:ext>
              </a:extLst>
            </p:cNvPr>
            <p:cNvSpPr/>
            <p:nvPr/>
          </p:nvSpPr>
          <p:spPr>
            <a:xfrm>
              <a:off x="10169033" y="2998609"/>
              <a:ext cx="426435" cy="426435"/>
            </a:xfrm>
            <a:prstGeom prst="ellips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하기 기호 71">
              <a:extLst>
                <a:ext uri="{FF2B5EF4-FFF2-40B4-BE49-F238E27FC236}">
                  <a16:creationId xmlns:a16="http://schemas.microsoft.com/office/drawing/2014/main" id="{DAC0AB0C-1DF2-AE9F-A1C7-4DA2BC209997}"/>
                </a:ext>
              </a:extLst>
            </p:cNvPr>
            <p:cNvSpPr/>
            <p:nvPr/>
          </p:nvSpPr>
          <p:spPr>
            <a:xfrm>
              <a:off x="10217943" y="29940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F520D8-B14B-8DF8-6125-A9CFB253B7B0}"/>
              </a:ext>
            </a:extLst>
          </p:cNvPr>
          <p:cNvGrpSpPr/>
          <p:nvPr/>
        </p:nvGrpSpPr>
        <p:grpSpPr>
          <a:xfrm>
            <a:off x="10176653" y="3664585"/>
            <a:ext cx="426435" cy="431800"/>
            <a:chOff x="10169033" y="2994025"/>
            <a:chExt cx="426435" cy="431800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2EE75F6-3EC3-BBBE-79F7-26E39130FADA}"/>
                </a:ext>
              </a:extLst>
            </p:cNvPr>
            <p:cNvSpPr/>
            <p:nvPr/>
          </p:nvSpPr>
          <p:spPr>
            <a:xfrm>
              <a:off x="10169033" y="2998609"/>
              <a:ext cx="426435" cy="426435"/>
            </a:xfrm>
            <a:prstGeom prst="ellips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곱하기 기호 91">
              <a:extLst>
                <a:ext uri="{FF2B5EF4-FFF2-40B4-BE49-F238E27FC236}">
                  <a16:creationId xmlns:a16="http://schemas.microsoft.com/office/drawing/2014/main" id="{B7108FFA-ADE8-8220-0B38-C3E41998966A}"/>
                </a:ext>
              </a:extLst>
            </p:cNvPr>
            <p:cNvSpPr/>
            <p:nvPr/>
          </p:nvSpPr>
          <p:spPr>
            <a:xfrm>
              <a:off x="10217943" y="29940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5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69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나눔스퀘어OTF ExtraBold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3</cp:revision>
  <dcterms:created xsi:type="dcterms:W3CDTF">2022-06-28T18:46:49Z</dcterms:created>
  <dcterms:modified xsi:type="dcterms:W3CDTF">2022-06-28T21:11:28Z</dcterms:modified>
</cp:coreProperties>
</file>