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47E"/>
    <a:srgbClr val="F2E205"/>
    <a:srgbClr val="4AA63C"/>
    <a:srgbClr val="61D94E"/>
    <a:srgbClr val="38D0F2"/>
    <a:srgbClr val="12B0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E4124-771E-3019-0889-8440AC123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75036B-4CE2-4DD6-CA93-A82119760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0A13B-285C-3C69-2BE5-7E2E13C0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326-8D05-4E60-83C5-18F0812D992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E8214-D968-F98B-85CA-93EF4BA4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71263-6F34-93A3-0D01-905C5C4A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8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71E73-9DBA-A8FE-9479-A8B8AD1C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309152-E2C8-D093-F8EF-09B6287F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9A665-1224-3E34-1667-42A212DF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326-8D05-4E60-83C5-18F0812D992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CC871-C2D9-8C73-CA1F-0B898833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28F59-8520-74BB-E902-6D77A38D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28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3D8052-4BB9-3B7F-1207-09A5008E6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03A106-2345-E574-2958-EFBC8827F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2A427-5EF5-4728-6073-1E3CF311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326-8D05-4E60-83C5-18F0812D992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86244-C80F-A414-A434-FBCA8441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3E58D-D629-B864-5A4E-5D3B19D6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25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CC434-2606-82E4-8F7D-84447E72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EAA09-8E7F-4FB9-8F51-06F4153A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B1C8-65A9-D430-914A-CA1112CC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326-8D05-4E60-83C5-18F0812D992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7708E-E90F-6C98-909A-6E6A9353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27EEE-DE48-6AD3-9145-A1FE02C1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82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16296-2AD8-73D8-E3BB-4C9565FE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AA4CC4-17FA-5A3D-D826-19CA5B6D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0073E-ADD9-6F15-2680-925FEDB4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326-8D05-4E60-83C5-18F0812D992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C4105-FBE3-A6C2-0A2F-C79D5224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63ED2-B094-558D-4BC6-3447B74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3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910E7-2411-C8AD-455D-56CD6E00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178E5-C67F-CCB8-F8B3-CCEB48EFF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EEC6A6-1C67-D0F4-3380-DE739C20A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29A785-DB98-F42E-F918-4A305478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326-8D05-4E60-83C5-18F0812D992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B7A647-49A3-6A56-3EE9-6A7E751A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04087E-A4A4-138A-C336-ECBF8B99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6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72ACD-D9CF-EE56-5B43-C97EA31E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6279A-8F5C-0187-20B0-B6649E733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05B8C4-2350-7D5D-D959-6C4EBA062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17D264-BBF7-9712-0883-7C1557D9B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BE730D-D7D0-B962-BA60-8722F9F26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0200A1-0E18-0137-AB5A-E4388E37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326-8D05-4E60-83C5-18F0812D992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A49AA8-BC0F-1823-5B83-F4BAAE53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FEA1B-729D-8563-963E-6C405B8B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4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F960-4780-5FAB-9EF0-EC5BDCD4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AA6A98-A8E1-FC6B-385D-6BADF64F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326-8D05-4E60-83C5-18F0812D992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01C171-B1B1-5FDD-C16B-6D658C8C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3FEDF-78C9-ED6B-2FF2-5E430DD3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5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CCC567-83DB-DEE2-7BE0-B7AB191D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326-8D05-4E60-83C5-18F0812D992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B9CA22-4E35-B3E0-4F9B-F3EC2091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4A7D66-0C5D-1E5E-F6F2-E0961661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E8225-F27C-E879-0E36-3B7ABBE0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1406D-4C64-5F74-E0E5-E1CB0B6A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3804C-30B1-6D9E-D395-4CA0D9B4A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B2C23B-9ECF-2166-CEE8-13932CAD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326-8D05-4E60-83C5-18F0812D992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8D0705-7176-232A-C7A9-F9601C7C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561CFC-3FCF-9FD6-8921-BBC30C3B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6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67CE5-2B84-600A-E3A6-86490217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2551A1-A638-9C44-D540-D72D190BA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34E14E-B826-2C14-4E02-51C0762A6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B8690-5FC0-385E-6E6B-093C2332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326-8D05-4E60-83C5-18F0812D992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91F35C-15CD-0144-2628-50EBB7F8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37AE3F-B97B-D94A-B47B-4D77D922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3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602662-1696-C887-C57F-33283FA1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9157A-DB86-F0BE-388A-65A58E2D7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B9D9B-848F-6881-FF4A-4E00BE324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CE326-8D05-4E60-83C5-18F0812D992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D0E2E-D369-6D6F-2B4F-71E2DED07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3EEC5-C86E-ECD6-396E-3578CDE9D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2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0ADE23-895D-D59A-1BBF-D9CB311A8E4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"/>
          <a:stretch/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FE700BF6-E698-4B19-6869-8D029EC8EDF4}"/>
              </a:ext>
            </a:extLst>
          </p:cNvPr>
          <p:cNvSpPr/>
          <p:nvPr/>
        </p:nvSpPr>
        <p:spPr>
          <a:xfrm rot="10800000" flipH="1">
            <a:off x="0" y="0"/>
            <a:ext cx="8220173" cy="697584"/>
          </a:xfrm>
          <a:prstGeom prst="snip1Rect">
            <a:avLst>
              <a:gd name="adj" fmla="val 50000"/>
            </a:avLst>
          </a:prstGeom>
          <a:solidFill>
            <a:srgbClr val="38D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909B1-AFE2-8C01-D130-5650C332376B}"/>
              </a:ext>
            </a:extLst>
          </p:cNvPr>
          <p:cNvSpPr txBox="1"/>
          <p:nvPr/>
        </p:nvSpPr>
        <p:spPr>
          <a:xfrm>
            <a:off x="0" y="125654"/>
            <a:ext cx="84896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친환경 자동차 충전소</a:t>
            </a:r>
            <a:r>
              <a:rPr lang="en-US" altLang="ko-KR" sz="2300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(GCCS)</a:t>
            </a:r>
            <a:r>
              <a:rPr lang="ko-KR" altLang="en-US" sz="2300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의 부지선정을 위한 </a:t>
            </a:r>
            <a:r>
              <a:rPr lang="en-US" altLang="ko-KR" sz="2300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LI </a:t>
            </a:r>
            <a:r>
              <a:rPr lang="ko-KR" altLang="en-US" sz="2300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도구 핵심 기술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78D1D8-3786-5018-32E1-561023C83C8C}"/>
              </a:ext>
            </a:extLst>
          </p:cNvPr>
          <p:cNvSpPr/>
          <p:nvPr/>
        </p:nvSpPr>
        <p:spPr>
          <a:xfrm>
            <a:off x="8220173" y="33425"/>
            <a:ext cx="3971827" cy="64596"/>
          </a:xfrm>
          <a:prstGeom prst="rect">
            <a:avLst/>
          </a:prstGeom>
          <a:solidFill>
            <a:srgbClr val="38D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1E0279-06E4-5B84-7AC8-152ED90FC0AF}"/>
              </a:ext>
            </a:extLst>
          </p:cNvPr>
          <p:cNvSpPr/>
          <p:nvPr/>
        </p:nvSpPr>
        <p:spPr>
          <a:xfrm>
            <a:off x="5378909" y="1669755"/>
            <a:ext cx="1346201" cy="1223061"/>
          </a:xfrm>
          <a:prstGeom prst="ellipse">
            <a:avLst/>
          </a:prstGeom>
          <a:solidFill>
            <a:srgbClr val="F2E2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DACD808-B2E0-6595-72E4-EFD736694FAD}"/>
              </a:ext>
            </a:extLst>
          </p:cNvPr>
          <p:cNvSpPr/>
          <p:nvPr/>
        </p:nvSpPr>
        <p:spPr>
          <a:xfrm>
            <a:off x="7034229" y="2987086"/>
            <a:ext cx="1346201" cy="1223061"/>
          </a:xfrm>
          <a:prstGeom prst="ellipse">
            <a:avLst/>
          </a:prstGeom>
          <a:solidFill>
            <a:srgbClr val="F2B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56AB61F-2037-A125-A3A1-D3F7A1533936}"/>
              </a:ext>
            </a:extLst>
          </p:cNvPr>
          <p:cNvSpPr/>
          <p:nvPr/>
        </p:nvSpPr>
        <p:spPr>
          <a:xfrm>
            <a:off x="5388335" y="4389256"/>
            <a:ext cx="1346201" cy="1223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8011254-76C5-4E1C-5E56-57DC58DBDC4B}"/>
              </a:ext>
            </a:extLst>
          </p:cNvPr>
          <p:cNvSpPr/>
          <p:nvPr/>
        </p:nvSpPr>
        <p:spPr>
          <a:xfrm>
            <a:off x="3742441" y="3038800"/>
            <a:ext cx="1346201" cy="1223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531B50-1B77-BAA3-3BC9-0F34671D0CC9}"/>
              </a:ext>
            </a:extLst>
          </p:cNvPr>
          <p:cNvSpPr/>
          <p:nvPr/>
        </p:nvSpPr>
        <p:spPr>
          <a:xfrm>
            <a:off x="5077578" y="2911973"/>
            <a:ext cx="1948862" cy="1458126"/>
          </a:xfrm>
          <a:prstGeom prst="ellipse">
            <a:avLst/>
          </a:prstGeom>
          <a:solidFill>
            <a:srgbClr val="61D94E"/>
          </a:solidFill>
          <a:ln w="38100">
            <a:solidFill>
              <a:srgbClr val="4AA6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9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나눔스퀘어OTF ExtraBold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정현</dc:creator>
  <cp:lastModifiedBy>박 정현</cp:lastModifiedBy>
  <cp:revision>1</cp:revision>
  <dcterms:created xsi:type="dcterms:W3CDTF">2022-06-28T15:18:43Z</dcterms:created>
  <dcterms:modified xsi:type="dcterms:W3CDTF">2022-06-28T16:59:02Z</dcterms:modified>
</cp:coreProperties>
</file>