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71" r:id="rId7"/>
    <p:sldId id="272" r:id="rId8"/>
    <p:sldId id="273" r:id="rId9"/>
    <p:sldId id="274" r:id="rId10"/>
    <p:sldId id="264" r:id="rId11"/>
    <p:sldId id="265" r:id="rId12"/>
    <p:sldId id="261" r:id="rId13"/>
    <p:sldId id="263" r:id="rId14"/>
    <p:sldId id="262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262FB-59B1-4882-AA91-B784A6D49844}" type="doc">
      <dgm:prSet loTypeId="urn:microsoft.com/office/officeart/2005/8/layout/process5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76FB647-3827-44A1-9284-1E5B05106E06}">
      <dgm:prSet phldrT="[Text]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 dirty="0"/>
        </a:p>
      </dgm:t>
    </dgm:pt>
    <dgm:pt modelId="{7B3BA330-F8DC-42C6-96D9-970767D55F4C}" type="parTrans" cxnId="{896E1ED9-CDD1-40B0-9E1A-1D1E8AADABA6}">
      <dgm:prSet/>
      <dgm:spPr/>
      <dgm:t>
        <a:bodyPr/>
        <a:lstStyle/>
        <a:p>
          <a:endParaRPr lang="en-US"/>
        </a:p>
      </dgm:t>
    </dgm:pt>
    <dgm:pt modelId="{57123523-1443-4656-8AE5-7058F7E513C9}" type="sibTrans" cxnId="{896E1ED9-CDD1-40B0-9E1A-1D1E8AADABA6}">
      <dgm:prSet/>
      <dgm:spPr/>
      <dgm:t>
        <a:bodyPr/>
        <a:lstStyle/>
        <a:p>
          <a:endParaRPr lang="en-US"/>
        </a:p>
      </dgm:t>
    </dgm:pt>
    <dgm:pt modelId="{119AA1B1-57FF-4A06-92F4-11F112C76127}">
      <dgm:prSet phldrT="[Text]" phldr="1"/>
      <dgm:spPr/>
      <dgm:t>
        <a:bodyPr/>
        <a:lstStyle/>
        <a:p>
          <a:endParaRPr lang="en-US" dirty="0"/>
        </a:p>
      </dgm:t>
    </dgm:pt>
    <dgm:pt modelId="{1C9E83C7-515B-4253-B142-E151E0EA4676}" type="parTrans" cxnId="{D8CE8F48-5218-473E-A696-7EA89D647424}">
      <dgm:prSet/>
      <dgm:spPr/>
      <dgm:t>
        <a:bodyPr/>
        <a:lstStyle/>
        <a:p>
          <a:endParaRPr lang="en-US"/>
        </a:p>
      </dgm:t>
    </dgm:pt>
    <dgm:pt modelId="{E3A1AA1C-6ECE-4CF6-AA01-D350B01187DF}" type="sibTrans" cxnId="{D8CE8F48-5218-473E-A696-7EA89D647424}">
      <dgm:prSet/>
      <dgm:spPr/>
      <dgm:t>
        <a:bodyPr/>
        <a:lstStyle/>
        <a:p>
          <a:endParaRPr lang="en-US"/>
        </a:p>
      </dgm:t>
    </dgm:pt>
    <dgm:pt modelId="{AA09C0A2-9165-4B99-A7A1-305C35234C71}">
      <dgm:prSet phldrT="[Text]" phldr="1"/>
      <dgm:spPr/>
      <dgm:t>
        <a:bodyPr/>
        <a:lstStyle/>
        <a:p>
          <a:endParaRPr lang="en-US"/>
        </a:p>
      </dgm:t>
    </dgm:pt>
    <dgm:pt modelId="{C5D3E06E-77E1-49A0-8C39-4D56A9552D52}" type="parTrans" cxnId="{389918A7-A885-49D1-9162-035B25A5C5F1}">
      <dgm:prSet/>
      <dgm:spPr/>
      <dgm:t>
        <a:bodyPr/>
        <a:lstStyle/>
        <a:p>
          <a:endParaRPr lang="en-US"/>
        </a:p>
      </dgm:t>
    </dgm:pt>
    <dgm:pt modelId="{381745C7-4A1C-4633-A242-DAC6F4F30AD5}" type="sibTrans" cxnId="{389918A7-A885-49D1-9162-035B25A5C5F1}">
      <dgm:prSet/>
      <dgm:spPr/>
      <dgm:t>
        <a:bodyPr/>
        <a:lstStyle/>
        <a:p>
          <a:endParaRPr lang="en-US"/>
        </a:p>
      </dgm:t>
    </dgm:pt>
    <dgm:pt modelId="{3FED057C-553D-4388-A5F3-D63E78FAA23E}">
      <dgm:prSet phldrT="[Text]" phldr="1"/>
      <dgm:spPr/>
      <dgm:t>
        <a:bodyPr/>
        <a:lstStyle/>
        <a:p>
          <a:endParaRPr lang="en-US"/>
        </a:p>
      </dgm:t>
    </dgm:pt>
    <dgm:pt modelId="{DC19E22A-BA1F-4932-BB9B-B21C162D1AA5}" type="parTrans" cxnId="{6C648032-7C9A-4C57-A733-41841F8F905F}">
      <dgm:prSet/>
      <dgm:spPr/>
      <dgm:t>
        <a:bodyPr/>
        <a:lstStyle/>
        <a:p>
          <a:endParaRPr lang="en-US"/>
        </a:p>
      </dgm:t>
    </dgm:pt>
    <dgm:pt modelId="{47661271-9393-481A-B8D7-F5BC25B8423C}" type="sibTrans" cxnId="{6C648032-7C9A-4C57-A733-41841F8F905F}">
      <dgm:prSet/>
      <dgm:spPr/>
      <dgm:t>
        <a:bodyPr/>
        <a:lstStyle/>
        <a:p>
          <a:endParaRPr lang="en-US"/>
        </a:p>
      </dgm:t>
    </dgm:pt>
    <dgm:pt modelId="{396D7F36-BB46-4392-A594-3D52F1F2942C}">
      <dgm:prSet phldrT="[Text]" phldr="1"/>
      <dgm:spPr/>
      <dgm:t>
        <a:bodyPr/>
        <a:lstStyle/>
        <a:p>
          <a:endParaRPr lang="en-US"/>
        </a:p>
      </dgm:t>
    </dgm:pt>
    <dgm:pt modelId="{82C8FB96-E405-4BB1-8805-995D8B81B7D3}" type="parTrans" cxnId="{547BC4B9-C2A5-4225-8144-A3A82CBCF4EC}">
      <dgm:prSet/>
      <dgm:spPr/>
      <dgm:t>
        <a:bodyPr/>
        <a:lstStyle/>
        <a:p>
          <a:endParaRPr lang="en-US"/>
        </a:p>
      </dgm:t>
    </dgm:pt>
    <dgm:pt modelId="{D512BCBC-E8C0-42BE-9A39-1FC108143F1A}" type="sibTrans" cxnId="{547BC4B9-C2A5-4225-8144-A3A82CBCF4EC}">
      <dgm:prSet/>
      <dgm:spPr/>
      <dgm:t>
        <a:bodyPr/>
        <a:lstStyle/>
        <a:p>
          <a:endParaRPr lang="en-US"/>
        </a:p>
      </dgm:t>
    </dgm:pt>
    <dgm:pt modelId="{CEB5673C-F492-486A-AD72-F4C33EE3B386}">
      <dgm:prSet/>
      <dgm:spPr/>
      <dgm:t>
        <a:bodyPr/>
        <a:lstStyle/>
        <a:p>
          <a:endParaRPr lang="en-US"/>
        </a:p>
      </dgm:t>
    </dgm:pt>
    <dgm:pt modelId="{9BF15FD0-2E62-432D-99DD-CDD7CBE12D0C}" type="parTrans" cxnId="{2F50F3E7-4437-49A8-9568-19F9C88374D2}">
      <dgm:prSet/>
      <dgm:spPr/>
      <dgm:t>
        <a:bodyPr/>
        <a:lstStyle/>
        <a:p>
          <a:endParaRPr lang="en-US"/>
        </a:p>
      </dgm:t>
    </dgm:pt>
    <dgm:pt modelId="{271C2ADE-25CF-4F2C-94A8-93D5E7E1D6F2}" type="sibTrans" cxnId="{2F50F3E7-4437-49A8-9568-19F9C88374D2}">
      <dgm:prSet/>
      <dgm:spPr/>
      <dgm:t>
        <a:bodyPr/>
        <a:lstStyle/>
        <a:p>
          <a:endParaRPr lang="en-US"/>
        </a:p>
      </dgm:t>
    </dgm:pt>
    <dgm:pt modelId="{4A0BBDF3-90BB-4E8E-A402-9086D8DCD2A3}">
      <dgm:prSet/>
      <dgm:spPr/>
      <dgm:t>
        <a:bodyPr/>
        <a:lstStyle/>
        <a:p>
          <a:endParaRPr lang="en-US"/>
        </a:p>
      </dgm:t>
    </dgm:pt>
    <dgm:pt modelId="{95F70BD3-85EB-4CB1-86EE-1046FDC1E46D}" type="parTrans" cxnId="{F4A89390-056B-47D0-80C3-6456A2FA25F4}">
      <dgm:prSet/>
      <dgm:spPr/>
      <dgm:t>
        <a:bodyPr/>
        <a:lstStyle/>
        <a:p>
          <a:endParaRPr lang="en-US"/>
        </a:p>
      </dgm:t>
    </dgm:pt>
    <dgm:pt modelId="{888DD9DB-4176-428B-A42F-EB46CDB89EB2}" type="sibTrans" cxnId="{F4A89390-056B-47D0-80C3-6456A2FA25F4}">
      <dgm:prSet/>
      <dgm:spPr/>
      <dgm:t>
        <a:bodyPr/>
        <a:lstStyle/>
        <a:p>
          <a:endParaRPr lang="en-US"/>
        </a:p>
      </dgm:t>
    </dgm:pt>
    <dgm:pt modelId="{01C439BF-46D2-4D0B-B046-EB007EAF36F6}">
      <dgm:prSet/>
      <dgm:spPr/>
      <dgm:t>
        <a:bodyPr/>
        <a:lstStyle/>
        <a:p>
          <a:endParaRPr lang="en-US"/>
        </a:p>
      </dgm:t>
    </dgm:pt>
    <dgm:pt modelId="{2E37A6E9-F351-4A11-A38B-CC78320ACD76}" type="parTrans" cxnId="{F4523B05-EC0A-4F17-AB20-DB5CC0A9DB1C}">
      <dgm:prSet/>
      <dgm:spPr/>
      <dgm:t>
        <a:bodyPr/>
        <a:lstStyle/>
        <a:p>
          <a:endParaRPr lang="en-US"/>
        </a:p>
      </dgm:t>
    </dgm:pt>
    <dgm:pt modelId="{FBDF09DD-1CEA-4D78-A53D-A61A9DA7423D}" type="sibTrans" cxnId="{F4523B05-EC0A-4F17-AB20-DB5CC0A9DB1C}">
      <dgm:prSet/>
      <dgm:spPr/>
      <dgm:t>
        <a:bodyPr/>
        <a:lstStyle/>
        <a:p>
          <a:endParaRPr lang="en-US"/>
        </a:p>
      </dgm:t>
    </dgm:pt>
    <dgm:pt modelId="{89D4CDB2-AD55-4C20-B27A-E27D142118DD}">
      <dgm:prSet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 dirty="0"/>
        </a:p>
      </dgm:t>
    </dgm:pt>
    <dgm:pt modelId="{BB04F1AE-D72B-46B2-9FF6-7E8AD6C82442}" type="sibTrans" cxnId="{337040BD-DFD4-4419-AA88-6A5CB7DDEF3B}">
      <dgm:prSet/>
      <dgm:spPr/>
      <dgm:t>
        <a:bodyPr/>
        <a:lstStyle/>
        <a:p>
          <a:endParaRPr lang="en-US"/>
        </a:p>
      </dgm:t>
    </dgm:pt>
    <dgm:pt modelId="{3704D5E5-34FC-4A9C-A811-2031B3867403}" type="parTrans" cxnId="{337040BD-DFD4-4419-AA88-6A5CB7DDEF3B}">
      <dgm:prSet/>
      <dgm:spPr/>
      <dgm:t>
        <a:bodyPr/>
        <a:lstStyle/>
        <a:p>
          <a:endParaRPr lang="en-US"/>
        </a:p>
      </dgm:t>
    </dgm:pt>
    <dgm:pt modelId="{EF83315F-78A6-46A1-B1CC-302469361F9F}" type="pres">
      <dgm:prSet presAssocID="{A49262FB-59B1-4882-AA91-B784A6D49844}" presName="diagram" presStyleCnt="0">
        <dgm:presLayoutVars>
          <dgm:dir/>
          <dgm:resizeHandles val="exact"/>
        </dgm:presLayoutVars>
      </dgm:prSet>
      <dgm:spPr/>
    </dgm:pt>
    <dgm:pt modelId="{D682F277-F39D-48AE-A635-1125ACE1DB9A}" type="pres">
      <dgm:prSet presAssocID="{276FB647-3827-44A1-9284-1E5B05106E06}" presName="node" presStyleLbl="node1" presStyleIdx="0" presStyleCnt="9">
        <dgm:presLayoutVars>
          <dgm:bulletEnabled val="1"/>
        </dgm:presLayoutVars>
      </dgm:prSet>
      <dgm:spPr/>
    </dgm:pt>
    <dgm:pt modelId="{9CDDEB46-3331-46F3-BE2C-C9D415B5E99A}" type="pres">
      <dgm:prSet presAssocID="{57123523-1443-4656-8AE5-7058F7E513C9}" presName="sibTrans" presStyleLbl="sibTrans2D1" presStyleIdx="0" presStyleCnt="8"/>
      <dgm:spPr/>
    </dgm:pt>
    <dgm:pt modelId="{0F134180-BA8E-4E1B-BBD4-89E9DA6055A7}" type="pres">
      <dgm:prSet presAssocID="{57123523-1443-4656-8AE5-7058F7E513C9}" presName="connectorText" presStyleLbl="sibTrans2D1" presStyleIdx="0" presStyleCnt="8"/>
      <dgm:spPr/>
    </dgm:pt>
    <dgm:pt modelId="{8F1255F6-24AC-41CF-AC35-51DFE93D0945}" type="pres">
      <dgm:prSet presAssocID="{119AA1B1-57FF-4A06-92F4-11F112C76127}" presName="node" presStyleLbl="node1" presStyleIdx="1" presStyleCnt="9">
        <dgm:presLayoutVars>
          <dgm:bulletEnabled val="1"/>
        </dgm:presLayoutVars>
      </dgm:prSet>
      <dgm:spPr/>
    </dgm:pt>
    <dgm:pt modelId="{3CF6B8ED-FDC2-433A-84A4-1660DDE96010}" type="pres">
      <dgm:prSet presAssocID="{E3A1AA1C-6ECE-4CF6-AA01-D350B01187DF}" presName="sibTrans" presStyleLbl="sibTrans2D1" presStyleIdx="1" presStyleCnt="8"/>
      <dgm:spPr/>
    </dgm:pt>
    <dgm:pt modelId="{600E70C7-C5A1-4801-851A-782B9FAD4A79}" type="pres">
      <dgm:prSet presAssocID="{E3A1AA1C-6ECE-4CF6-AA01-D350B01187DF}" presName="connectorText" presStyleLbl="sibTrans2D1" presStyleIdx="1" presStyleCnt="8"/>
      <dgm:spPr/>
    </dgm:pt>
    <dgm:pt modelId="{AE4AA9E8-03F1-43D3-A954-995A9EAD3D41}" type="pres">
      <dgm:prSet presAssocID="{AA09C0A2-9165-4B99-A7A1-305C35234C71}" presName="node" presStyleLbl="node1" presStyleIdx="2" presStyleCnt="9">
        <dgm:presLayoutVars>
          <dgm:bulletEnabled val="1"/>
        </dgm:presLayoutVars>
      </dgm:prSet>
      <dgm:spPr/>
    </dgm:pt>
    <dgm:pt modelId="{5FAB812D-C02A-4997-8D3F-E2EB1087CDEF}" type="pres">
      <dgm:prSet presAssocID="{381745C7-4A1C-4633-A242-DAC6F4F30AD5}" presName="sibTrans" presStyleLbl="sibTrans2D1" presStyleIdx="2" presStyleCnt="8"/>
      <dgm:spPr/>
    </dgm:pt>
    <dgm:pt modelId="{1920FA97-3276-4A2B-8939-059B5B112E5D}" type="pres">
      <dgm:prSet presAssocID="{381745C7-4A1C-4633-A242-DAC6F4F30AD5}" presName="connectorText" presStyleLbl="sibTrans2D1" presStyleIdx="2" presStyleCnt="8"/>
      <dgm:spPr/>
    </dgm:pt>
    <dgm:pt modelId="{DCC1C328-7149-4984-8E76-FE4CE9A1E9D3}" type="pres">
      <dgm:prSet presAssocID="{3FED057C-553D-4388-A5F3-D63E78FAA23E}" presName="node" presStyleLbl="node1" presStyleIdx="3" presStyleCnt="9">
        <dgm:presLayoutVars>
          <dgm:bulletEnabled val="1"/>
        </dgm:presLayoutVars>
      </dgm:prSet>
      <dgm:spPr/>
    </dgm:pt>
    <dgm:pt modelId="{5B44A81A-D0F6-49B9-8093-6067D54B7481}" type="pres">
      <dgm:prSet presAssocID="{47661271-9393-481A-B8D7-F5BC25B8423C}" presName="sibTrans" presStyleLbl="sibTrans2D1" presStyleIdx="3" presStyleCnt="8"/>
      <dgm:spPr/>
    </dgm:pt>
    <dgm:pt modelId="{2F302072-022D-4448-9DDF-3AA231B1D2CE}" type="pres">
      <dgm:prSet presAssocID="{47661271-9393-481A-B8D7-F5BC25B8423C}" presName="connectorText" presStyleLbl="sibTrans2D1" presStyleIdx="3" presStyleCnt="8"/>
      <dgm:spPr/>
    </dgm:pt>
    <dgm:pt modelId="{8FBDE39F-7BBD-4E22-85B0-614C928976C2}" type="pres">
      <dgm:prSet presAssocID="{396D7F36-BB46-4392-A594-3D52F1F2942C}" presName="node" presStyleLbl="node1" presStyleIdx="4" presStyleCnt="9">
        <dgm:presLayoutVars>
          <dgm:bulletEnabled val="1"/>
        </dgm:presLayoutVars>
      </dgm:prSet>
      <dgm:spPr/>
    </dgm:pt>
    <dgm:pt modelId="{96FA63CC-248B-4771-9058-660E95B6531A}" type="pres">
      <dgm:prSet presAssocID="{D512BCBC-E8C0-42BE-9A39-1FC108143F1A}" presName="sibTrans" presStyleLbl="sibTrans2D1" presStyleIdx="4" presStyleCnt="8"/>
      <dgm:spPr/>
    </dgm:pt>
    <dgm:pt modelId="{1BFAD9A2-B8B1-4AE1-9244-96478A725A9D}" type="pres">
      <dgm:prSet presAssocID="{D512BCBC-E8C0-42BE-9A39-1FC108143F1A}" presName="connectorText" presStyleLbl="sibTrans2D1" presStyleIdx="4" presStyleCnt="8"/>
      <dgm:spPr/>
    </dgm:pt>
    <dgm:pt modelId="{DC59B262-701C-4093-BA02-D8BA95DC87CC}" type="pres">
      <dgm:prSet presAssocID="{CEB5673C-F492-486A-AD72-F4C33EE3B386}" presName="node" presStyleLbl="node1" presStyleIdx="5" presStyleCnt="9">
        <dgm:presLayoutVars>
          <dgm:bulletEnabled val="1"/>
        </dgm:presLayoutVars>
      </dgm:prSet>
      <dgm:spPr/>
    </dgm:pt>
    <dgm:pt modelId="{C6F25EDB-3EC0-4D2A-88B4-0045ACC1735B}" type="pres">
      <dgm:prSet presAssocID="{271C2ADE-25CF-4F2C-94A8-93D5E7E1D6F2}" presName="sibTrans" presStyleLbl="sibTrans2D1" presStyleIdx="5" presStyleCnt="8"/>
      <dgm:spPr/>
    </dgm:pt>
    <dgm:pt modelId="{5C67A69D-73DD-4431-A07F-0A5DF7214C7A}" type="pres">
      <dgm:prSet presAssocID="{271C2ADE-25CF-4F2C-94A8-93D5E7E1D6F2}" presName="connectorText" presStyleLbl="sibTrans2D1" presStyleIdx="5" presStyleCnt="8"/>
      <dgm:spPr/>
    </dgm:pt>
    <dgm:pt modelId="{905BA76F-B466-4137-B439-C89A997A4AA6}" type="pres">
      <dgm:prSet presAssocID="{4A0BBDF3-90BB-4E8E-A402-9086D8DCD2A3}" presName="node" presStyleLbl="node1" presStyleIdx="6" presStyleCnt="9">
        <dgm:presLayoutVars>
          <dgm:bulletEnabled val="1"/>
        </dgm:presLayoutVars>
      </dgm:prSet>
      <dgm:spPr/>
    </dgm:pt>
    <dgm:pt modelId="{5A58C5AF-7320-4721-8986-A23EE2B06EFD}" type="pres">
      <dgm:prSet presAssocID="{888DD9DB-4176-428B-A42F-EB46CDB89EB2}" presName="sibTrans" presStyleLbl="sibTrans2D1" presStyleIdx="6" presStyleCnt="8"/>
      <dgm:spPr/>
    </dgm:pt>
    <dgm:pt modelId="{B0133C11-6197-47D7-94C4-B44898A3B49F}" type="pres">
      <dgm:prSet presAssocID="{888DD9DB-4176-428B-A42F-EB46CDB89EB2}" presName="connectorText" presStyleLbl="sibTrans2D1" presStyleIdx="6" presStyleCnt="8"/>
      <dgm:spPr/>
    </dgm:pt>
    <dgm:pt modelId="{39AC37BF-B8F8-470D-A087-EE50ABEFCF50}" type="pres">
      <dgm:prSet presAssocID="{01C439BF-46D2-4D0B-B046-EB007EAF36F6}" presName="node" presStyleLbl="node1" presStyleIdx="7" presStyleCnt="9">
        <dgm:presLayoutVars>
          <dgm:bulletEnabled val="1"/>
        </dgm:presLayoutVars>
      </dgm:prSet>
      <dgm:spPr/>
    </dgm:pt>
    <dgm:pt modelId="{7303415A-C032-4E5B-A7EF-B084C234B4C7}" type="pres">
      <dgm:prSet presAssocID="{FBDF09DD-1CEA-4D78-A53D-A61A9DA7423D}" presName="sibTrans" presStyleLbl="sibTrans2D1" presStyleIdx="7" presStyleCnt="8"/>
      <dgm:spPr/>
    </dgm:pt>
    <dgm:pt modelId="{1A049D96-6616-44E2-9F13-39FCE968ED60}" type="pres">
      <dgm:prSet presAssocID="{FBDF09DD-1CEA-4D78-A53D-A61A9DA7423D}" presName="connectorText" presStyleLbl="sibTrans2D1" presStyleIdx="7" presStyleCnt="8"/>
      <dgm:spPr/>
    </dgm:pt>
    <dgm:pt modelId="{7B73DAA0-8B27-4550-ADDB-E7D89C39D9F3}" type="pres">
      <dgm:prSet presAssocID="{89D4CDB2-AD55-4C20-B27A-E27D142118DD}" presName="node" presStyleLbl="node1" presStyleIdx="8" presStyleCnt="9">
        <dgm:presLayoutVars>
          <dgm:bulletEnabled val="1"/>
        </dgm:presLayoutVars>
      </dgm:prSet>
      <dgm:spPr/>
    </dgm:pt>
  </dgm:ptLst>
  <dgm:cxnLst>
    <dgm:cxn modelId="{F4523B05-EC0A-4F17-AB20-DB5CC0A9DB1C}" srcId="{A49262FB-59B1-4882-AA91-B784A6D49844}" destId="{01C439BF-46D2-4D0B-B046-EB007EAF36F6}" srcOrd="7" destOrd="0" parTransId="{2E37A6E9-F351-4A11-A38B-CC78320ACD76}" sibTransId="{FBDF09DD-1CEA-4D78-A53D-A61A9DA7423D}"/>
    <dgm:cxn modelId="{45941607-747A-4DDD-8602-32F2AD090108}" type="presOf" srcId="{271C2ADE-25CF-4F2C-94A8-93D5E7E1D6F2}" destId="{5C67A69D-73DD-4431-A07F-0A5DF7214C7A}" srcOrd="1" destOrd="0" presId="urn:microsoft.com/office/officeart/2005/8/layout/process5"/>
    <dgm:cxn modelId="{4281B318-807E-4703-ACBF-10379411173E}" type="presOf" srcId="{381745C7-4A1C-4633-A242-DAC6F4F30AD5}" destId="{5FAB812D-C02A-4997-8D3F-E2EB1087CDEF}" srcOrd="0" destOrd="0" presId="urn:microsoft.com/office/officeart/2005/8/layout/process5"/>
    <dgm:cxn modelId="{8D80081B-B691-4E9E-8800-9C3F9E795331}" type="presOf" srcId="{FBDF09DD-1CEA-4D78-A53D-A61A9DA7423D}" destId="{7303415A-C032-4E5B-A7EF-B084C234B4C7}" srcOrd="0" destOrd="0" presId="urn:microsoft.com/office/officeart/2005/8/layout/process5"/>
    <dgm:cxn modelId="{C40AE01F-BDB7-40C1-91CE-BB7407693E19}" type="presOf" srcId="{47661271-9393-481A-B8D7-F5BC25B8423C}" destId="{5B44A81A-D0F6-49B9-8093-6067D54B7481}" srcOrd="0" destOrd="0" presId="urn:microsoft.com/office/officeart/2005/8/layout/process5"/>
    <dgm:cxn modelId="{45B28023-036D-441E-8250-A7210E1DC532}" type="presOf" srcId="{57123523-1443-4656-8AE5-7058F7E513C9}" destId="{0F134180-BA8E-4E1B-BBD4-89E9DA6055A7}" srcOrd="1" destOrd="0" presId="urn:microsoft.com/office/officeart/2005/8/layout/process5"/>
    <dgm:cxn modelId="{8FD00224-A390-4A61-A11F-C145A8EDDECD}" type="presOf" srcId="{276FB647-3827-44A1-9284-1E5B05106E06}" destId="{D682F277-F39D-48AE-A635-1125ACE1DB9A}" srcOrd="0" destOrd="0" presId="urn:microsoft.com/office/officeart/2005/8/layout/process5"/>
    <dgm:cxn modelId="{70CEC82F-D4BB-42BB-96EC-EC4D8D0B9C0B}" type="presOf" srcId="{888DD9DB-4176-428B-A42F-EB46CDB89EB2}" destId="{5A58C5AF-7320-4721-8986-A23EE2B06EFD}" srcOrd="0" destOrd="0" presId="urn:microsoft.com/office/officeart/2005/8/layout/process5"/>
    <dgm:cxn modelId="{6C648032-7C9A-4C57-A733-41841F8F905F}" srcId="{A49262FB-59B1-4882-AA91-B784A6D49844}" destId="{3FED057C-553D-4388-A5F3-D63E78FAA23E}" srcOrd="3" destOrd="0" parTransId="{DC19E22A-BA1F-4932-BB9B-B21C162D1AA5}" sibTransId="{47661271-9393-481A-B8D7-F5BC25B8423C}"/>
    <dgm:cxn modelId="{C93CFA61-105F-4EA6-993E-75461A2B1DC9}" type="presOf" srcId="{888DD9DB-4176-428B-A42F-EB46CDB89EB2}" destId="{B0133C11-6197-47D7-94C4-B44898A3B49F}" srcOrd="1" destOrd="0" presId="urn:microsoft.com/office/officeart/2005/8/layout/process5"/>
    <dgm:cxn modelId="{CAAA8463-D21E-4CCC-8A8C-279FB9BDE1EB}" type="presOf" srcId="{396D7F36-BB46-4392-A594-3D52F1F2942C}" destId="{8FBDE39F-7BBD-4E22-85B0-614C928976C2}" srcOrd="0" destOrd="0" presId="urn:microsoft.com/office/officeart/2005/8/layout/process5"/>
    <dgm:cxn modelId="{14527A48-E6FA-4016-A123-5FF120825418}" type="presOf" srcId="{47661271-9393-481A-B8D7-F5BC25B8423C}" destId="{2F302072-022D-4448-9DDF-3AA231B1D2CE}" srcOrd="1" destOrd="0" presId="urn:microsoft.com/office/officeart/2005/8/layout/process5"/>
    <dgm:cxn modelId="{D8CE8F48-5218-473E-A696-7EA89D647424}" srcId="{A49262FB-59B1-4882-AA91-B784A6D49844}" destId="{119AA1B1-57FF-4A06-92F4-11F112C76127}" srcOrd="1" destOrd="0" parTransId="{1C9E83C7-515B-4253-B142-E151E0EA4676}" sibTransId="{E3A1AA1C-6ECE-4CF6-AA01-D350B01187DF}"/>
    <dgm:cxn modelId="{712ED36B-0534-4299-902D-79913D49B2BF}" type="presOf" srcId="{57123523-1443-4656-8AE5-7058F7E513C9}" destId="{9CDDEB46-3331-46F3-BE2C-C9D415B5E99A}" srcOrd="0" destOrd="0" presId="urn:microsoft.com/office/officeart/2005/8/layout/process5"/>
    <dgm:cxn modelId="{C4E13B80-74DA-49A5-B78D-0D66196F8261}" type="presOf" srcId="{CEB5673C-F492-486A-AD72-F4C33EE3B386}" destId="{DC59B262-701C-4093-BA02-D8BA95DC87CC}" srcOrd="0" destOrd="0" presId="urn:microsoft.com/office/officeart/2005/8/layout/process5"/>
    <dgm:cxn modelId="{F4A89390-056B-47D0-80C3-6456A2FA25F4}" srcId="{A49262FB-59B1-4882-AA91-B784A6D49844}" destId="{4A0BBDF3-90BB-4E8E-A402-9086D8DCD2A3}" srcOrd="6" destOrd="0" parTransId="{95F70BD3-85EB-4CB1-86EE-1046FDC1E46D}" sibTransId="{888DD9DB-4176-428B-A42F-EB46CDB89EB2}"/>
    <dgm:cxn modelId="{41A0F290-AD10-4726-B13B-CF5E651847C0}" type="presOf" srcId="{01C439BF-46D2-4D0B-B046-EB007EAF36F6}" destId="{39AC37BF-B8F8-470D-A087-EE50ABEFCF50}" srcOrd="0" destOrd="0" presId="urn:microsoft.com/office/officeart/2005/8/layout/process5"/>
    <dgm:cxn modelId="{574EBA92-3ED0-4C34-896F-C0BFEE6B3FEC}" type="presOf" srcId="{271C2ADE-25CF-4F2C-94A8-93D5E7E1D6F2}" destId="{C6F25EDB-3EC0-4D2A-88B4-0045ACC1735B}" srcOrd="0" destOrd="0" presId="urn:microsoft.com/office/officeart/2005/8/layout/process5"/>
    <dgm:cxn modelId="{623CBB98-6F40-459E-9F49-09DEFA9F7234}" type="presOf" srcId="{4A0BBDF3-90BB-4E8E-A402-9086D8DCD2A3}" destId="{905BA76F-B466-4137-B439-C89A997A4AA6}" srcOrd="0" destOrd="0" presId="urn:microsoft.com/office/officeart/2005/8/layout/process5"/>
    <dgm:cxn modelId="{B1CE2C9A-A2EF-42BE-BD47-8765811DAFD9}" type="presOf" srcId="{3FED057C-553D-4388-A5F3-D63E78FAA23E}" destId="{DCC1C328-7149-4984-8E76-FE4CE9A1E9D3}" srcOrd="0" destOrd="0" presId="urn:microsoft.com/office/officeart/2005/8/layout/process5"/>
    <dgm:cxn modelId="{389918A7-A885-49D1-9162-035B25A5C5F1}" srcId="{A49262FB-59B1-4882-AA91-B784A6D49844}" destId="{AA09C0A2-9165-4B99-A7A1-305C35234C71}" srcOrd="2" destOrd="0" parTransId="{C5D3E06E-77E1-49A0-8C39-4D56A9552D52}" sibTransId="{381745C7-4A1C-4633-A242-DAC6F4F30AD5}"/>
    <dgm:cxn modelId="{EF0D99A9-5F40-46B7-B015-B25BAEB7F7B0}" type="presOf" srcId="{E3A1AA1C-6ECE-4CF6-AA01-D350B01187DF}" destId="{600E70C7-C5A1-4801-851A-782B9FAD4A79}" srcOrd="1" destOrd="0" presId="urn:microsoft.com/office/officeart/2005/8/layout/process5"/>
    <dgm:cxn modelId="{547BC4B9-C2A5-4225-8144-A3A82CBCF4EC}" srcId="{A49262FB-59B1-4882-AA91-B784A6D49844}" destId="{396D7F36-BB46-4392-A594-3D52F1F2942C}" srcOrd="4" destOrd="0" parTransId="{82C8FB96-E405-4BB1-8805-995D8B81B7D3}" sibTransId="{D512BCBC-E8C0-42BE-9A39-1FC108143F1A}"/>
    <dgm:cxn modelId="{337040BD-DFD4-4419-AA88-6A5CB7DDEF3B}" srcId="{A49262FB-59B1-4882-AA91-B784A6D49844}" destId="{89D4CDB2-AD55-4C20-B27A-E27D142118DD}" srcOrd="8" destOrd="0" parTransId="{3704D5E5-34FC-4A9C-A811-2031B3867403}" sibTransId="{BB04F1AE-D72B-46B2-9FF6-7E8AD6C82442}"/>
    <dgm:cxn modelId="{79D67DBD-57C3-4908-BE53-DC117F502CCE}" type="presOf" srcId="{A49262FB-59B1-4882-AA91-B784A6D49844}" destId="{EF83315F-78A6-46A1-B1CC-302469361F9F}" srcOrd="0" destOrd="0" presId="urn:microsoft.com/office/officeart/2005/8/layout/process5"/>
    <dgm:cxn modelId="{4CAA98BD-0435-4540-AD5D-D2323B9B796F}" type="presOf" srcId="{119AA1B1-57FF-4A06-92F4-11F112C76127}" destId="{8F1255F6-24AC-41CF-AC35-51DFE93D0945}" srcOrd="0" destOrd="0" presId="urn:microsoft.com/office/officeart/2005/8/layout/process5"/>
    <dgm:cxn modelId="{1CD559C4-47A9-4ABF-AE20-21C4DE614761}" type="presOf" srcId="{FBDF09DD-1CEA-4D78-A53D-A61A9DA7423D}" destId="{1A049D96-6616-44E2-9F13-39FCE968ED60}" srcOrd="1" destOrd="0" presId="urn:microsoft.com/office/officeart/2005/8/layout/process5"/>
    <dgm:cxn modelId="{B4B480C7-B3F4-452A-9C87-00B83FC80C48}" type="presOf" srcId="{AA09C0A2-9165-4B99-A7A1-305C35234C71}" destId="{AE4AA9E8-03F1-43D3-A954-995A9EAD3D41}" srcOrd="0" destOrd="0" presId="urn:microsoft.com/office/officeart/2005/8/layout/process5"/>
    <dgm:cxn modelId="{634BFDD5-BC35-48E8-B48B-55640D5CC5F6}" type="presOf" srcId="{381745C7-4A1C-4633-A242-DAC6F4F30AD5}" destId="{1920FA97-3276-4A2B-8939-059B5B112E5D}" srcOrd="1" destOrd="0" presId="urn:microsoft.com/office/officeart/2005/8/layout/process5"/>
    <dgm:cxn modelId="{896E1ED9-CDD1-40B0-9E1A-1D1E8AADABA6}" srcId="{A49262FB-59B1-4882-AA91-B784A6D49844}" destId="{276FB647-3827-44A1-9284-1E5B05106E06}" srcOrd="0" destOrd="0" parTransId="{7B3BA330-F8DC-42C6-96D9-970767D55F4C}" sibTransId="{57123523-1443-4656-8AE5-7058F7E513C9}"/>
    <dgm:cxn modelId="{A0A073DB-FD39-4436-8095-066CB0CDEB6C}" type="presOf" srcId="{D512BCBC-E8C0-42BE-9A39-1FC108143F1A}" destId="{96FA63CC-248B-4771-9058-660E95B6531A}" srcOrd="0" destOrd="0" presId="urn:microsoft.com/office/officeart/2005/8/layout/process5"/>
    <dgm:cxn modelId="{CCE63EE0-1549-4B16-B8F6-38A1537CA5BE}" type="presOf" srcId="{89D4CDB2-AD55-4C20-B27A-E27D142118DD}" destId="{7B73DAA0-8B27-4550-ADDB-E7D89C39D9F3}" srcOrd="0" destOrd="0" presId="urn:microsoft.com/office/officeart/2005/8/layout/process5"/>
    <dgm:cxn modelId="{50B4AAE0-1197-4FA3-83D0-AD6F8872CC69}" type="presOf" srcId="{E3A1AA1C-6ECE-4CF6-AA01-D350B01187DF}" destId="{3CF6B8ED-FDC2-433A-84A4-1660DDE96010}" srcOrd="0" destOrd="0" presId="urn:microsoft.com/office/officeart/2005/8/layout/process5"/>
    <dgm:cxn modelId="{2F50F3E7-4437-49A8-9568-19F9C88374D2}" srcId="{A49262FB-59B1-4882-AA91-B784A6D49844}" destId="{CEB5673C-F492-486A-AD72-F4C33EE3B386}" srcOrd="5" destOrd="0" parTransId="{9BF15FD0-2E62-432D-99DD-CDD7CBE12D0C}" sibTransId="{271C2ADE-25CF-4F2C-94A8-93D5E7E1D6F2}"/>
    <dgm:cxn modelId="{E96014E8-BB50-4BB2-AECF-67D4C8A51536}" type="presOf" srcId="{D512BCBC-E8C0-42BE-9A39-1FC108143F1A}" destId="{1BFAD9A2-B8B1-4AE1-9244-96478A725A9D}" srcOrd="1" destOrd="0" presId="urn:microsoft.com/office/officeart/2005/8/layout/process5"/>
    <dgm:cxn modelId="{06D34147-9572-4C0D-97D6-BE2832755B8B}" type="presParOf" srcId="{EF83315F-78A6-46A1-B1CC-302469361F9F}" destId="{D682F277-F39D-48AE-A635-1125ACE1DB9A}" srcOrd="0" destOrd="0" presId="urn:microsoft.com/office/officeart/2005/8/layout/process5"/>
    <dgm:cxn modelId="{92783956-4458-4200-B7F6-DADDB7D8857B}" type="presParOf" srcId="{EF83315F-78A6-46A1-B1CC-302469361F9F}" destId="{9CDDEB46-3331-46F3-BE2C-C9D415B5E99A}" srcOrd="1" destOrd="0" presId="urn:microsoft.com/office/officeart/2005/8/layout/process5"/>
    <dgm:cxn modelId="{72890F93-5EFC-450A-BE2B-E50CB571CF54}" type="presParOf" srcId="{9CDDEB46-3331-46F3-BE2C-C9D415B5E99A}" destId="{0F134180-BA8E-4E1B-BBD4-89E9DA6055A7}" srcOrd="0" destOrd="0" presId="urn:microsoft.com/office/officeart/2005/8/layout/process5"/>
    <dgm:cxn modelId="{C9B30B47-98BC-4BD4-9673-D3F62C43D2FA}" type="presParOf" srcId="{EF83315F-78A6-46A1-B1CC-302469361F9F}" destId="{8F1255F6-24AC-41CF-AC35-51DFE93D0945}" srcOrd="2" destOrd="0" presId="urn:microsoft.com/office/officeart/2005/8/layout/process5"/>
    <dgm:cxn modelId="{B67988CE-571C-4F8F-B0F5-69DECE538CE0}" type="presParOf" srcId="{EF83315F-78A6-46A1-B1CC-302469361F9F}" destId="{3CF6B8ED-FDC2-433A-84A4-1660DDE96010}" srcOrd="3" destOrd="0" presId="urn:microsoft.com/office/officeart/2005/8/layout/process5"/>
    <dgm:cxn modelId="{5C8A7812-76CD-4AF1-98D7-533F8371B471}" type="presParOf" srcId="{3CF6B8ED-FDC2-433A-84A4-1660DDE96010}" destId="{600E70C7-C5A1-4801-851A-782B9FAD4A79}" srcOrd="0" destOrd="0" presId="urn:microsoft.com/office/officeart/2005/8/layout/process5"/>
    <dgm:cxn modelId="{4E719948-9814-467F-9094-99287D1ECEE5}" type="presParOf" srcId="{EF83315F-78A6-46A1-B1CC-302469361F9F}" destId="{AE4AA9E8-03F1-43D3-A954-995A9EAD3D41}" srcOrd="4" destOrd="0" presId="urn:microsoft.com/office/officeart/2005/8/layout/process5"/>
    <dgm:cxn modelId="{A0C7D98F-8B0B-4204-927F-6EFF6BA6CCF4}" type="presParOf" srcId="{EF83315F-78A6-46A1-B1CC-302469361F9F}" destId="{5FAB812D-C02A-4997-8D3F-E2EB1087CDEF}" srcOrd="5" destOrd="0" presId="urn:microsoft.com/office/officeart/2005/8/layout/process5"/>
    <dgm:cxn modelId="{755D9A39-0C49-459B-9157-1677EE28E21F}" type="presParOf" srcId="{5FAB812D-C02A-4997-8D3F-E2EB1087CDEF}" destId="{1920FA97-3276-4A2B-8939-059B5B112E5D}" srcOrd="0" destOrd="0" presId="urn:microsoft.com/office/officeart/2005/8/layout/process5"/>
    <dgm:cxn modelId="{B17AC7AF-D80B-470F-AE1F-F42888115BF1}" type="presParOf" srcId="{EF83315F-78A6-46A1-B1CC-302469361F9F}" destId="{DCC1C328-7149-4984-8E76-FE4CE9A1E9D3}" srcOrd="6" destOrd="0" presId="urn:microsoft.com/office/officeart/2005/8/layout/process5"/>
    <dgm:cxn modelId="{F07BFDEA-1001-4DAC-A740-33D008C4A263}" type="presParOf" srcId="{EF83315F-78A6-46A1-B1CC-302469361F9F}" destId="{5B44A81A-D0F6-49B9-8093-6067D54B7481}" srcOrd="7" destOrd="0" presId="urn:microsoft.com/office/officeart/2005/8/layout/process5"/>
    <dgm:cxn modelId="{407EFD91-1027-4351-A698-798F7D18B92F}" type="presParOf" srcId="{5B44A81A-D0F6-49B9-8093-6067D54B7481}" destId="{2F302072-022D-4448-9DDF-3AA231B1D2CE}" srcOrd="0" destOrd="0" presId="urn:microsoft.com/office/officeart/2005/8/layout/process5"/>
    <dgm:cxn modelId="{32B70673-2522-471E-BB3B-7CF67675BBC3}" type="presParOf" srcId="{EF83315F-78A6-46A1-B1CC-302469361F9F}" destId="{8FBDE39F-7BBD-4E22-85B0-614C928976C2}" srcOrd="8" destOrd="0" presId="urn:microsoft.com/office/officeart/2005/8/layout/process5"/>
    <dgm:cxn modelId="{782813D7-A86A-4B05-9355-A48D7F6865DC}" type="presParOf" srcId="{EF83315F-78A6-46A1-B1CC-302469361F9F}" destId="{96FA63CC-248B-4771-9058-660E95B6531A}" srcOrd="9" destOrd="0" presId="urn:microsoft.com/office/officeart/2005/8/layout/process5"/>
    <dgm:cxn modelId="{CF34A1EA-BFFA-47E5-A156-BCE8B6D0E317}" type="presParOf" srcId="{96FA63CC-248B-4771-9058-660E95B6531A}" destId="{1BFAD9A2-B8B1-4AE1-9244-96478A725A9D}" srcOrd="0" destOrd="0" presId="urn:microsoft.com/office/officeart/2005/8/layout/process5"/>
    <dgm:cxn modelId="{F531DBA4-4DE8-49F7-B18B-1F9CCCACB7A3}" type="presParOf" srcId="{EF83315F-78A6-46A1-B1CC-302469361F9F}" destId="{DC59B262-701C-4093-BA02-D8BA95DC87CC}" srcOrd="10" destOrd="0" presId="urn:microsoft.com/office/officeart/2005/8/layout/process5"/>
    <dgm:cxn modelId="{055FB5B4-035C-47A4-9541-AB83855DDD38}" type="presParOf" srcId="{EF83315F-78A6-46A1-B1CC-302469361F9F}" destId="{C6F25EDB-3EC0-4D2A-88B4-0045ACC1735B}" srcOrd="11" destOrd="0" presId="urn:microsoft.com/office/officeart/2005/8/layout/process5"/>
    <dgm:cxn modelId="{A5FB3C4F-6E80-45A8-942F-A5BA4141CA68}" type="presParOf" srcId="{C6F25EDB-3EC0-4D2A-88B4-0045ACC1735B}" destId="{5C67A69D-73DD-4431-A07F-0A5DF7214C7A}" srcOrd="0" destOrd="0" presId="urn:microsoft.com/office/officeart/2005/8/layout/process5"/>
    <dgm:cxn modelId="{7FE1A501-CFB8-4688-8A5E-A5D022ABC219}" type="presParOf" srcId="{EF83315F-78A6-46A1-B1CC-302469361F9F}" destId="{905BA76F-B466-4137-B439-C89A997A4AA6}" srcOrd="12" destOrd="0" presId="urn:microsoft.com/office/officeart/2005/8/layout/process5"/>
    <dgm:cxn modelId="{EB7D143F-8A31-4230-81EF-5BD6BE476B5A}" type="presParOf" srcId="{EF83315F-78A6-46A1-B1CC-302469361F9F}" destId="{5A58C5AF-7320-4721-8986-A23EE2B06EFD}" srcOrd="13" destOrd="0" presId="urn:microsoft.com/office/officeart/2005/8/layout/process5"/>
    <dgm:cxn modelId="{0BB84AF0-BA9A-4396-9BC0-2CC2512BEF1C}" type="presParOf" srcId="{5A58C5AF-7320-4721-8986-A23EE2B06EFD}" destId="{B0133C11-6197-47D7-94C4-B44898A3B49F}" srcOrd="0" destOrd="0" presId="urn:microsoft.com/office/officeart/2005/8/layout/process5"/>
    <dgm:cxn modelId="{5D2ACBE4-E903-48D8-BAC3-3D556923B038}" type="presParOf" srcId="{EF83315F-78A6-46A1-B1CC-302469361F9F}" destId="{39AC37BF-B8F8-470D-A087-EE50ABEFCF50}" srcOrd="14" destOrd="0" presId="urn:microsoft.com/office/officeart/2005/8/layout/process5"/>
    <dgm:cxn modelId="{F1A76B7C-4E0A-4216-B543-E97634F17D47}" type="presParOf" srcId="{EF83315F-78A6-46A1-B1CC-302469361F9F}" destId="{7303415A-C032-4E5B-A7EF-B084C234B4C7}" srcOrd="15" destOrd="0" presId="urn:microsoft.com/office/officeart/2005/8/layout/process5"/>
    <dgm:cxn modelId="{C9F46113-8EAC-4222-B511-4F416DE82510}" type="presParOf" srcId="{7303415A-C032-4E5B-A7EF-B084C234B4C7}" destId="{1A049D96-6616-44E2-9F13-39FCE968ED60}" srcOrd="0" destOrd="0" presId="urn:microsoft.com/office/officeart/2005/8/layout/process5"/>
    <dgm:cxn modelId="{C26FE78C-05D1-4334-BAE1-FC45732F6545}" type="presParOf" srcId="{EF83315F-78A6-46A1-B1CC-302469361F9F}" destId="{7B73DAA0-8B27-4550-ADDB-E7D89C39D9F3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C19B2-6CD0-4CB8-AA1F-D3C310CAA5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EB8610-187C-4368-9AD5-7F40151A715B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steps</a:t>
          </a:r>
          <a:endParaRPr lang="de-DE" dirty="0"/>
        </a:p>
      </dgm:t>
    </dgm:pt>
    <dgm:pt modelId="{A3177298-6287-4E6B-9D68-2DFDD32A4520}" type="parTrans" cxnId="{66A0B118-337A-43AF-B656-3E6DB3DEFEA6}">
      <dgm:prSet/>
      <dgm:spPr/>
      <dgm:t>
        <a:bodyPr/>
        <a:lstStyle/>
        <a:p>
          <a:endParaRPr lang="de-DE"/>
        </a:p>
      </dgm:t>
    </dgm:pt>
    <dgm:pt modelId="{CE1ADC34-A866-4818-A9FB-B4C716AB778C}" type="sibTrans" cxnId="{66A0B118-337A-43AF-B656-3E6DB3DEFEA6}">
      <dgm:prSet/>
      <dgm:spPr/>
      <dgm:t>
        <a:bodyPr/>
        <a:lstStyle/>
        <a:p>
          <a:endParaRPr lang="de-DE"/>
        </a:p>
      </dgm:t>
    </dgm:pt>
    <dgm:pt modelId="{D8EAE3CF-A588-4330-AEB5-6F12C2CE59D6}">
      <dgm:prSet phldrT="[Text]"/>
      <dgm:spPr/>
      <dgm:t>
        <a:bodyPr/>
        <a:lstStyle/>
        <a:p>
          <a:r>
            <a:rPr lang="de-DE" dirty="0"/>
            <a:t>Plan and </a:t>
          </a:r>
          <a:r>
            <a:rPr lang="de-DE" dirty="0" err="1"/>
            <a:t>organize</a:t>
          </a:r>
          <a:r>
            <a:rPr lang="de-DE" dirty="0"/>
            <a:t> </a:t>
          </a:r>
          <a:r>
            <a:rPr lang="de-DE" dirty="0" err="1"/>
            <a:t>team</a:t>
          </a:r>
          <a:r>
            <a:rPr lang="de-DE" dirty="0"/>
            <a:t> </a:t>
          </a:r>
        </a:p>
      </dgm:t>
    </dgm:pt>
    <dgm:pt modelId="{4FD79D91-4DBA-4990-B918-93247DCAA276}" type="parTrans" cxnId="{761CB2B4-6703-4EC7-81BB-D12720387B2F}">
      <dgm:prSet/>
      <dgm:spPr/>
      <dgm:t>
        <a:bodyPr/>
        <a:lstStyle/>
        <a:p>
          <a:endParaRPr lang="de-DE"/>
        </a:p>
      </dgm:t>
    </dgm:pt>
    <dgm:pt modelId="{A98E5FC1-3641-4FC6-99FC-1188111D8234}" type="sibTrans" cxnId="{761CB2B4-6703-4EC7-81BB-D12720387B2F}">
      <dgm:prSet/>
      <dgm:spPr/>
      <dgm:t>
        <a:bodyPr/>
        <a:lstStyle/>
        <a:p>
          <a:endParaRPr lang="de-DE"/>
        </a:p>
      </dgm:t>
    </dgm:pt>
    <dgm:pt modelId="{79CF8787-0935-4508-B9B6-9E758636B7E2}">
      <dgm:prSet phldrT="[Text]"/>
      <dgm:spPr/>
      <dgm:t>
        <a:bodyPr/>
        <a:lstStyle/>
        <a:p>
          <a:r>
            <a:rPr lang="de-DE" dirty="0"/>
            <a:t>Read </a:t>
          </a:r>
          <a:r>
            <a:rPr lang="de-DE" dirty="0" err="1"/>
            <a:t>resources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E46484B-DC1C-4D6E-8ED5-6DB6B9E538B4}" type="parTrans" cxnId="{E5A827A7-9DF1-472D-A181-5B36297BBE63}">
      <dgm:prSet/>
      <dgm:spPr/>
      <dgm:t>
        <a:bodyPr/>
        <a:lstStyle/>
        <a:p>
          <a:endParaRPr lang="de-DE"/>
        </a:p>
      </dgm:t>
    </dgm:pt>
    <dgm:pt modelId="{8ABE963E-46FE-47E7-9C8A-E937770B6505}" type="sibTrans" cxnId="{E5A827A7-9DF1-472D-A181-5B36297BBE63}">
      <dgm:prSet/>
      <dgm:spPr/>
      <dgm:t>
        <a:bodyPr/>
        <a:lstStyle/>
        <a:p>
          <a:endParaRPr lang="de-DE"/>
        </a:p>
      </dgm:t>
    </dgm:pt>
    <dgm:pt modelId="{8772195B-A4A8-4049-B38E-FF6959163FFE}">
      <dgm:prSet phldrT="[Text]"/>
      <dgm:spPr/>
      <dgm:t>
        <a:bodyPr/>
        <a:lstStyle/>
        <a:p>
          <a:r>
            <a:rPr lang="de-DE" dirty="0" err="1"/>
            <a:t>Propject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D658BECA-BD16-484C-8EC6-A096EFD8C1D8}" type="parTrans" cxnId="{559FFE97-DADD-4B16-B940-C97527A3DF17}">
      <dgm:prSet/>
      <dgm:spPr/>
      <dgm:t>
        <a:bodyPr/>
        <a:lstStyle/>
        <a:p>
          <a:endParaRPr lang="de-DE"/>
        </a:p>
      </dgm:t>
    </dgm:pt>
    <dgm:pt modelId="{B33328F0-1949-49C0-ADD4-29FBC313CED7}" type="sibTrans" cxnId="{559FFE97-DADD-4B16-B940-C97527A3DF17}">
      <dgm:prSet/>
      <dgm:spPr/>
      <dgm:t>
        <a:bodyPr/>
        <a:lstStyle/>
        <a:p>
          <a:endParaRPr lang="de-DE"/>
        </a:p>
      </dgm:t>
    </dgm:pt>
    <dgm:pt modelId="{2887B475-5134-4A32-9A5C-85555802ACF0}">
      <dgm:prSet phldrT="[Text]"/>
      <dgm:spPr/>
      <dgm:t>
        <a:bodyPr/>
        <a:lstStyle/>
        <a:p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algorithms</a:t>
          </a:r>
          <a:endParaRPr lang="de-DE" dirty="0"/>
        </a:p>
      </dgm:t>
    </dgm:pt>
    <dgm:pt modelId="{6BE80927-256B-4A7B-884C-F7F0F76DE692}" type="parTrans" cxnId="{1EF447D5-0E9F-4C68-8749-C5D3EC525696}">
      <dgm:prSet/>
      <dgm:spPr/>
      <dgm:t>
        <a:bodyPr/>
        <a:lstStyle/>
        <a:p>
          <a:endParaRPr lang="de-DE"/>
        </a:p>
      </dgm:t>
    </dgm:pt>
    <dgm:pt modelId="{8EE57841-E25F-4ABE-B59C-D08A30243341}" type="sibTrans" cxnId="{1EF447D5-0E9F-4C68-8749-C5D3EC525696}">
      <dgm:prSet/>
      <dgm:spPr/>
      <dgm:t>
        <a:bodyPr/>
        <a:lstStyle/>
        <a:p>
          <a:endParaRPr lang="de-DE"/>
        </a:p>
      </dgm:t>
    </dgm:pt>
    <dgm:pt modelId="{C21084C5-E8E8-4127-B79C-A7023AA35F76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algorithms</a:t>
          </a:r>
          <a:endParaRPr lang="de-DE" dirty="0"/>
        </a:p>
      </dgm:t>
    </dgm:pt>
    <dgm:pt modelId="{FC10CEF8-578D-485D-BB1A-857C0069D935}" type="parTrans" cxnId="{48ABB940-1BDA-4656-B002-F29B467797BD}">
      <dgm:prSet/>
      <dgm:spPr/>
      <dgm:t>
        <a:bodyPr/>
        <a:lstStyle/>
        <a:p>
          <a:endParaRPr lang="de-DE"/>
        </a:p>
      </dgm:t>
    </dgm:pt>
    <dgm:pt modelId="{714DC385-9394-4C99-96AE-DBB16742BABE}" type="sibTrans" cxnId="{48ABB940-1BDA-4656-B002-F29B467797BD}">
      <dgm:prSet/>
      <dgm:spPr/>
      <dgm:t>
        <a:bodyPr/>
        <a:lstStyle/>
        <a:p>
          <a:endParaRPr lang="de-DE"/>
        </a:p>
      </dgm:t>
    </dgm:pt>
    <dgm:pt modelId="{D403FFE7-8A1C-4C5C-A55C-561419D4A1D1}">
      <dgm:prSet phldrT="[Text]"/>
      <dgm:spPr/>
      <dgm:t>
        <a:bodyPr/>
        <a:lstStyle/>
        <a:p>
          <a:r>
            <a:rPr lang="de-DE" dirty="0"/>
            <a:t>Implement Otsu </a:t>
          </a:r>
          <a:r>
            <a:rPr lang="de-DE" dirty="0" err="1"/>
            <a:t>thresholding</a:t>
          </a:r>
          <a:r>
            <a:rPr lang="de-DE" dirty="0"/>
            <a:t> and </a:t>
          </a:r>
          <a:r>
            <a:rPr lang="de-DE" dirty="0" err="1"/>
            <a:t>dice</a:t>
          </a:r>
          <a:r>
            <a:rPr lang="de-DE" dirty="0"/>
            <a:t> score</a:t>
          </a:r>
        </a:p>
      </dgm:t>
    </dgm:pt>
    <dgm:pt modelId="{44F5AB83-B694-47B8-8AB9-8AF4BBDB703A}" type="parTrans" cxnId="{F7191A64-CB48-4A2D-847B-0D59191571B1}">
      <dgm:prSet/>
      <dgm:spPr/>
      <dgm:t>
        <a:bodyPr/>
        <a:lstStyle/>
        <a:p>
          <a:endParaRPr lang="de-DE"/>
        </a:p>
      </dgm:t>
    </dgm:pt>
    <dgm:pt modelId="{A886F8B8-E1BC-4BD9-8122-E137F8156677}" type="sibTrans" cxnId="{F7191A64-CB48-4A2D-847B-0D59191571B1}">
      <dgm:prSet/>
      <dgm:spPr/>
      <dgm:t>
        <a:bodyPr/>
        <a:lstStyle/>
        <a:p>
          <a:endParaRPr lang="de-DE"/>
        </a:p>
      </dgm:t>
    </dgm:pt>
    <dgm:pt modelId="{FEEFE6F5-CDD2-4C19-B609-6038757BD33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project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FCD300CA-AE2A-4C7A-8CEF-7327A339973C}" type="parTrans" cxnId="{E66F5274-289C-4F65-93DB-9088A9D7AD06}">
      <dgm:prSet/>
      <dgm:spPr/>
      <dgm:t>
        <a:bodyPr/>
        <a:lstStyle/>
        <a:p>
          <a:endParaRPr lang="de-DE"/>
        </a:p>
      </dgm:t>
    </dgm:pt>
    <dgm:pt modelId="{0B3D0B89-41DE-4AE4-AF8E-EE60CFE6660A}" type="sibTrans" cxnId="{E66F5274-289C-4F65-93DB-9088A9D7AD06}">
      <dgm:prSet/>
      <dgm:spPr/>
      <dgm:t>
        <a:bodyPr/>
        <a:lstStyle/>
        <a:p>
          <a:endParaRPr lang="de-DE"/>
        </a:p>
      </dgm:t>
    </dgm:pt>
    <dgm:pt modelId="{E4D122A1-45C5-467E-9197-35C7AD839D21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it</a:t>
          </a:r>
          <a:r>
            <a:rPr lang="de-DE" dirty="0"/>
            <a:t> on </a:t>
          </a:r>
          <a:r>
            <a:rPr lang="de-DE" dirty="0" err="1"/>
            <a:t>data</a:t>
          </a:r>
          <a:r>
            <a:rPr lang="de-DE" dirty="0"/>
            <a:t> </a:t>
          </a:r>
        </a:p>
      </dgm:t>
    </dgm:pt>
    <dgm:pt modelId="{7127225E-917C-4FEE-81A3-3586FBE3E7C1}" type="parTrans" cxnId="{865072CC-D38E-43E9-88B9-B91E16614B8C}">
      <dgm:prSet/>
      <dgm:spPr/>
      <dgm:t>
        <a:bodyPr/>
        <a:lstStyle/>
        <a:p>
          <a:endParaRPr lang="de-DE"/>
        </a:p>
      </dgm:t>
    </dgm:pt>
    <dgm:pt modelId="{6BB89FB4-62C1-45FC-A734-54F5203E4F16}" type="sibTrans" cxnId="{865072CC-D38E-43E9-88B9-B91E16614B8C}">
      <dgm:prSet/>
      <dgm:spPr/>
      <dgm:t>
        <a:bodyPr/>
        <a:lstStyle/>
        <a:p>
          <a:endParaRPr lang="de-DE"/>
        </a:p>
      </dgm:t>
    </dgm:pt>
    <dgm:pt modelId="{7908E957-C530-499A-AAC6-6ACA8DF1CBCC}" type="pres">
      <dgm:prSet presAssocID="{9F2C19B2-6CD0-4CB8-AA1F-D3C310CAA5D2}" presName="linearFlow" presStyleCnt="0">
        <dgm:presLayoutVars>
          <dgm:dir/>
          <dgm:animLvl val="lvl"/>
          <dgm:resizeHandles val="exact"/>
        </dgm:presLayoutVars>
      </dgm:prSet>
      <dgm:spPr/>
    </dgm:pt>
    <dgm:pt modelId="{E793D7DB-8F74-4EEE-8966-3E0BCB518420}" type="pres">
      <dgm:prSet presAssocID="{AAEB8610-187C-4368-9AD5-7F40151A715B}" presName="composite" presStyleCnt="0"/>
      <dgm:spPr/>
    </dgm:pt>
    <dgm:pt modelId="{D46B5035-BB0C-49B8-BB67-08F629B88748}" type="pres">
      <dgm:prSet presAssocID="{AAEB8610-187C-4368-9AD5-7F40151A71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E6B62D4-A4EA-405A-BE08-5BAF367534E8}" type="pres">
      <dgm:prSet presAssocID="{AAEB8610-187C-4368-9AD5-7F40151A715B}" presName="descendantText" presStyleLbl="alignAcc1" presStyleIdx="0" presStyleCnt="3">
        <dgm:presLayoutVars>
          <dgm:bulletEnabled val="1"/>
        </dgm:presLayoutVars>
      </dgm:prSet>
      <dgm:spPr/>
    </dgm:pt>
    <dgm:pt modelId="{417B3922-10FF-4404-AE99-D1161E1A334C}" type="pres">
      <dgm:prSet presAssocID="{CE1ADC34-A866-4818-A9FB-B4C716AB778C}" presName="sp" presStyleCnt="0"/>
      <dgm:spPr/>
    </dgm:pt>
    <dgm:pt modelId="{0F4E9EC2-6D8B-4BD1-BE7C-9BD61F9CD4C9}" type="pres">
      <dgm:prSet presAssocID="{8772195B-A4A8-4049-B38E-FF6959163FFE}" presName="composite" presStyleCnt="0"/>
      <dgm:spPr/>
    </dgm:pt>
    <dgm:pt modelId="{63A6E1FF-4341-44E2-8D94-C7003EA28070}" type="pres">
      <dgm:prSet presAssocID="{8772195B-A4A8-4049-B38E-FF6959163F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05CD8-9716-43FD-835B-932250B82C7E}" type="pres">
      <dgm:prSet presAssocID="{8772195B-A4A8-4049-B38E-FF6959163FFE}" presName="descendantText" presStyleLbl="alignAcc1" presStyleIdx="1" presStyleCnt="3">
        <dgm:presLayoutVars>
          <dgm:bulletEnabled val="1"/>
        </dgm:presLayoutVars>
      </dgm:prSet>
      <dgm:spPr/>
    </dgm:pt>
    <dgm:pt modelId="{9F67338F-076D-4A86-8272-19E0E5D56A68}" type="pres">
      <dgm:prSet presAssocID="{B33328F0-1949-49C0-ADD4-29FBC313CED7}" presName="sp" presStyleCnt="0"/>
      <dgm:spPr/>
    </dgm:pt>
    <dgm:pt modelId="{99A67F88-CB4D-4408-B3F5-236DEF01CA0D}" type="pres">
      <dgm:prSet presAssocID="{C21084C5-E8E8-4127-B79C-A7023AA35F76}" presName="composite" presStyleCnt="0"/>
      <dgm:spPr/>
    </dgm:pt>
    <dgm:pt modelId="{F05AB861-08A9-4CAB-8445-077E9EF946CB}" type="pres">
      <dgm:prSet presAssocID="{C21084C5-E8E8-4127-B79C-A7023AA35F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E143BF-F0A9-4111-B760-06125E4B4246}" type="pres">
      <dgm:prSet presAssocID="{C21084C5-E8E8-4127-B79C-A7023AA35F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A0B118-337A-43AF-B656-3E6DB3DEFEA6}" srcId="{9F2C19B2-6CD0-4CB8-AA1F-D3C310CAA5D2}" destId="{AAEB8610-187C-4368-9AD5-7F40151A715B}" srcOrd="0" destOrd="0" parTransId="{A3177298-6287-4E6B-9D68-2DFDD32A4520}" sibTransId="{CE1ADC34-A866-4818-A9FB-B4C716AB778C}"/>
    <dgm:cxn modelId="{BAD8E11A-284C-4F9F-8957-FC04B24569A2}" type="presOf" srcId="{D8EAE3CF-A588-4330-AEB5-6F12C2CE59D6}" destId="{2E6B62D4-A4EA-405A-BE08-5BAF367534E8}" srcOrd="0" destOrd="0" presId="urn:microsoft.com/office/officeart/2005/8/layout/chevron2"/>
    <dgm:cxn modelId="{3318A625-34EC-4BE1-A8E5-FF4ECB89EECE}" type="presOf" srcId="{2887B475-5134-4A32-9A5C-85555802ACF0}" destId="{C2005CD8-9716-43FD-835B-932250B82C7E}" srcOrd="0" destOrd="0" presId="urn:microsoft.com/office/officeart/2005/8/layout/chevron2"/>
    <dgm:cxn modelId="{48ABB940-1BDA-4656-B002-F29B467797BD}" srcId="{9F2C19B2-6CD0-4CB8-AA1F-D3C310CAA5D2}" destId="{C21084C5-E8E8-4127-B79C-A7023AA35F76}" srcOrd="2" destOrd="0" parTransId="{FC10CEF8-578D-485D-BB1A-857C0069D935}" sibTransId="{714DC385-9394-4C99-96AE-DBB16742BABE}"/>
    <dgm:cxn modelId="{44CCAE43-95C6-4C8C-AB52-9F5DA265D1D5}" type="presOf" srcId="{FEEFE6F5-CDD2-4C19-B609-6038757BD330}" destId="{C2005CD8-9716-43FD-835B-932250B82C7E}" srcOrd="0" destOrd="1" presId="urn:microsoft.com/office/officeart/2005/8/layout/chevron2"/>
    <dgm:cxn modelId="{F7191A64-CB48-4A2D-847B-0D59191571B1}" srcId="{C21084C5-E8E8-4127-B79C-A7023AA35F76}" destId="{D403FFE7-8A1C-4C5C-A55C-561419D4A1D1}" srcOrd="0" destOrd="0" parTransId="{44F5AB83-B694-47B8-8AB9-8AF4BBDB703A}" sibTransId="{A886F8B8-E1BC-4BD9-8122-E137F8156677}"/>
    <dgm:cxn modelId="{4EA7E24B-F180-435D-AFF1-82B076CA43B9}" type="presOf" srcId="{AAEB8610-187C-4368-9AD5-7F40151A715B}" destId="{D46B5035-BB0C-49B8-BB67-08F629B88748}" srcOrd="0" destOrd="0" presId="urn:microsoft.com/office/officeart/2005/8/layout/chevron2"/>
    <dgm:cxn modelId="{E66F5274-289C-4F65-93DB-9088A9D7AD06}" srcId="{8772195B-A4A8-4049-B38E-FF6959163FFE}" destId="{FEEFE6F5-CDD2-4C19-B609-6038757BD330}" srcOrd="1" destOrd="0" parTransId="{FCD300CA-AE2A-4C7A-8CEF-7327A339973C}" sibTransId="{0B3D0B89-41DE-4AE4-AF8E-EE60CFE6660A}"/>
    <dgm:cxn modelId="{0B5D1C57-42D5-4AB6-B76F-ED6BB9C95C8A}" type="presOf" srcId="{C21084C5-E8E8-4127-B79C-A7023AA35F76}" destId="{F05AB861-08A9-4CAB-8445-077E9EF946CB}" srcOrd="0" destOrd="0" presId="urn:microsoft.com/office/officeart/2005/8/layout/chevron2"/>
    <dgm:cxn modelId="{5C8B9180-4AAB-4DCC-97C9-23E557068693}" type="presOf" srcId="{8772195B-A4A8-4049-B38E-FF6959163FFE}" destId="{63A6E1FF-4341-44E2-8D94-C7003EA28070}" srcOrd="0" destOrd="0" presId="urn:microsoft.com/office/officeart/2005/8/layout/chevron2"/>
    <dgm:cxn modelId="{CCB29297-8CA7-45D7-8EE8-7D9F79C90450}" type="presOf" srcId="{D403FFE7-8A1C-4C5C-A55C-561419D4A1D1}" destId="{9AE143BF-F0A9-4111-B760-06125E4B4246}" srcOrd="0" destOrd="0" presId="urn:microsoft.com/office/officeart/2005/8/layout/chevron2"/>
    <dgm:cxn modelId="{559FFE97-DADD-4B16-B940-C97527A3DF17}" srcId="{9F2C19B2-6CD0-4CB8-AA1F-D3C310CAA5D2}" destId="{8772195B-A4A8-4049-B38E-FF6959163FFE}" srcOrd="1" destOrd="0" parTransId="{D658BECA-BD16-484C-8EC6-A096EFD8C1D8}" sibTransId="{B33328F0-1949-49C0-ADD4-29FBC313CED7}"/>
    <dgm:cxn modelId="{D7AFB59A-6D11-48D0-8597-0236889FE27F}" type="presOf" srcId="{79CF8787-0935-4508-B9B6-9E758636B7E2}" destId="{2E6B62D4-A4EA-405A-BE08-5BAF367534E8}" srcOrd="0" destOrd="1" presId="urn:microsoft.com/office/officeart/2005/8/layout/chevron2"/>
    <dgm:cxn modelId="{E5A827A7-9DF1-472D-A181-5B36297BBE63}" srcId="{AAEB8610-187C-4368-9AD5-7F40151A715B}" destId="{79CF8787-0935-4508-B9B6-9E758636B7E2}" srcOrd="1" destOrd="0" parTransId="{2E46484B-DC1C-4D6E-8ED5-6DB6B9E538B4}" sibTransId="{8ABE963E-46FE-47E7-9C8A-E937770B6505}"/>
    <dgm:cxn modelId="{761CB2B4-6703-4EC7-81BB-D12720387B2F}" srcId="{AAEB8610-187C-4368-9AD5-7F40151A715B}" destId="{D8EAE3CF-A588-4330-AEB5-6F12C2CE59D6}" srcOrd="0" destOrd="0" parTransId="{4FD79D91-4DBA-4990-B918-93247DCAA276}" sibTransId="{A98E5FC1-3641-4FC6-99FC-1188111D8234}"/>
    <dgm:cxn modelId="{865072CC-D38E-43E9-88B9-B91E16614B8C}" srcId="{C21084C5-E8E8-4127-B79C-A7023AA35F76}" destId="{E4D122A1-45C5-467E-9197-35C7AD839D21}" srcOrd="1" destOrd="0" parTransId="{7127225E-917C-4FEE-81A3-3586FBE3E7C1}" sibTransId="{6BB89FB4-62C1-45FC-A734-54F5203E4F16}"/>
    <dgm:cxn modelId="{CD3002CF-D81C-4FF0-B7A3-3415DB3E8335}" type="presOf" srcId="{9F2C19B2-6CD0-4CB8-AA1F-D3C310CAA5D2}" destId="{7908E957-C530-499A-AAC6-6ACA8DF1CBCC}" srcOrd="0" destOrd="0" presId="urn:microsoft.com/office/officeart/2005/8/layout/chevron2"/>
    <dgm:cxn modelId="{1EF447D5-0E9F-4C68-8749-C5D3EC525696}" srcId="{8772195B-A4A8-4049-B38E-FF6959163FFE}" destId="{2887B475-5134-4A32-9A5C-85555802ACF0}" srcOrd="0" destOrd="0" parTransId="{6BE80927-256B-4A7B-884C-F7F0F76DE692}" sibTransId="{8EE57841-E25F-4ABE-B59C-D08A30243341}"/>
    <dgm:cxn modelId="{B59CD8DC-27E6-49A4-8A6B-2A2883DBF5EC}" type="presOf" srcId="{E4D122A1-45C5-467E-9197-35C7AD839D21}" destId="{9AE143BF-F0A9-4111-B760-06125E4B4246}" srcOrd="0" destOrd="1" presId="urn:microsoft.com/office/officeart/2005/8/layout/chevron2"/>
    <dgm:cxn modelId="{D1BD1E3A-13A5-4E48-833B-929A5CD5BE7B}" type="presParOf" srcId="{7908E957-C530-499A-AAC6-6ACA8DF1CBCC}" destId="{E793D7DB-8F74-4EEE-8966-3E0BCB518420}" srcOrd="0" destOrd="0" presId="urn:microsoft.com/office/officeart/2005/8/layout/chevron2"/>
    <dgm:cxn modelId="{5AED96D0-4E42-400C-85A2-5B3B5B863344}" type="presParOf" srcId="{E793D7DB-8F74-4EEE-8966-3E0BCB518420}" destId="{D46B5035-BB0C-49B8-BB67-08F629B88748}" srcOrd="0" destOrd="0" presId="urn:microsoft.com/office/officeart/2005/8/layout/chevron2"/>
    <dgm:cxn modelId="{05B93FE7-73B9-4E2D-B6A3-A03667E42669}" type="presParOf" srcId="{E793D7DB-8F74-4EEE-8966-3E0BCB518420}" destId="{2E6B62D4-A4EA-405A-BE08-5BAF367534E8}" srcOrd="1" destOrd="0" presId="urn:microsoft.com/office/officeart/2005/8/layout/chevron2"/>
    <dgm:cxn modelId="{2A24BEC8-18D7-46C6-8CE5-FDA71DA3C3CF}" type="presParOf" srcId="{7908E957-C530-499A-AAC6-6ACA8DF1CBCC}" destId="{417B3922-10FF-4404-AE99-D1161E1A334C}" srcOrd="1" destOrd="0" presId="urn:microsoft.com/office/officeart/2005/8/layout/chevron2"/>
    <dgm:cxn modelId="{16B8D4D6-90DB-4AE6-9F71-51CFA629B291}" type="presParOf" srcId="{7908E957-C530-499A-AAC6-6ACA8DF1CBCC}" destId="{0F4E9EC2-6D8B-4BD1-BE7C-9BD61F9CD4C9}" srcOrd="2" destOrd="0" presId="urn:microsoft.com/office/officeart/2005/8/layout/chevron2"/>
    <dgm:cxn modelId="{55297BA6-D01E-4F8A-A4A9-5CAF05611C68}" type="presParOf" srcId="{0F4E9EC2-6D8B-4BD1-BE7C-9BD61F9CD4C9}" destId="{63A6E1FF-4341-44E2-8D94-C7003EA28070}" srcOrd="0" destOrd="0" presId="urn:microsoft.com/office/officeart/2005/8/layout/chevron2"/>
    <dgm:cxn modelId="{3BE4D61C-6EEC-44E8-9A3E-C363B4D8831B}" type="presParOf" srcId="{0F4E9EC2-6D8B-4BD1-BE7C-9BD61F9CD4C9}" destId="{C2005CD8-9716-43FD-835B-932250B82C7E}" srcOrd="1" destOrd="0" presId="urn:microsoft.com/office/officeart/2005/8/layout/chevron2"/>
    <dgm:cxn modelId="{73C8A904-9AFE-480B-9F43-9A6667BDB344}" type="presParOf" srcId="{7908E957-C530-499A-AAC6-6ACA8DF1CBCC}" destId="{9F67338F-076D-4A86-8272-19E0E5D56A68}" srcOrd="3" destOrd="0" presId="urn:microsoft.com/office/officeart/2005/8/layout/chevron2"/>
    <dgm:cxn modelId="{1093DC26-8A13-4926-A418-2FE0C3F367F1}" type="presParOf" srcId="{7908E957-C530-499A-AAC6-6ACA8DF1CBCC}" destId="{99A67F88-CB4D-4408-B3F5-236DEF01CA0D}" srcOrd="4" destOrd="0" presId="urn:microsoft.com/office/officeart/2005/8/layout/chevron2"/>
    <dgm:cxn modelId="{85FAF043-1DFF-4113-BD1D-F7180DCE7011}" type="presParOf" srcId="{99A67F88-CB4D-4408-B3F5-236DEF01CA0D}" destId="{F05AB861-08A9-4CAB-8445-077E9EF946CB}" srcOrd="0" destOrd="0" presId="urn:microsoft.com/office/officeart/2005/8/layout/chevron2"/>
    <dgm:cxn modelId="{59869EBC-25ED-4F2D-A383-EC96E290812F}" type="presParOf" srcId="{99A67F88-CB4D-4408-B3F5-236DEF01CA0D}" destId="{9AE143BF-F0A9-4111-B760-06125E4B4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CA12A9-F39B-454E-A240-560992CA3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A0F0D8-65C1-448C-911D-BBFD86ECD5B4}">
      <dgm:prSet phldrT="[Text]"/>
      <dgm:spPr/>
      <dgm:t>
        <a:bodyPr/>
        <a:lstStyle/>
        <a:p>
          <a:r>
            <a:rPr lang="de-DE" dirty="0" err="1"/>
            <a:t>Preprocessing</a:t>
          </a:r>
          <a:r>
            <a:rPr lang="de-DE" dirty="0"/>
            <a:t> and </a:t>
          </a:r>
          <a:r>
            <a:rPr lang="de-DE" dirty="0" err="1"/>
            <a:t>testing</a:t>
          </a:r>
          <a:endParaRPr lang="de-DE" dirty="0"/>
        </a:p>
      </dgm:t>
    </dgm:pt>
    <dgm:pt modelId="{26C0F99A-BB26-460E-8002-7BD5ADF3B0E1}" type="parTrans" cxnId="{05F2BB6E-D802-4509-8B11-8767A457F702}">
      <dgm:prSet/>
      <dgm:spPr/>
      <dgm:t>
        <a:bodyPr/>
        <a:lstStyle/>
        <a:p>
          <a:endParaRPr lang="de-DE"/>
        </a:p>
      </dgm:t>
    </dgm:pt>
    <dgm:pt modelId="{168E7B23-5C1D-4AE0-8C13-BF0D0BA283C9}" type="sibTrans" cxnId="{05F2BB6E-D802-4509-8B11-8767A457F702}">
      <dgm:prSet/>
      <dgm:spPr/>
      <dgm:t>
        <a:bodyPr/>
        <a:lstStyle/>
        <a:p>
          <a:endParaRPr lang="de-DE"/>
        </a:p>
      </dgm:t>
    </dgm:pt>
    <dgm:pt modelId="{D7C14BB0-5DB1-4E48-8130-22BF9B603AB2}">
      <dgm:prSet phldrT="[Text]"/>
      <dgm:spPr/>
      <dgm:t>
        <a:bodyPr/>
        <a:lstStyle/>
        <a:p>
          <a:r>
            <a:rPr lang="de-DE" dirty="0"/>
            <a:t>Implement different </a:t>
          </a:r>
          <a:r>
            <a:rPr lang="de-DE" dirty="0" err="1"/>
            <a:t>preprocessing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EA7ADE5E-286B-4404-85D0-D61D45FBD981}" type="parTrans" cxnId="{B7078E0D-92E5-42C0-A033-84A2CB099D47}">
      <dgm:prSet/>
      <dgm:spPr/>
      <dgm:t>
        <a:bodyPr/>
        <a:lstStyle/>
        <a:p>
          <a:endParaRPr lang="de-DE"/>
        </a:p>
      </dgm:t>
    </dgm:pt>
    <dgm:pt modelId="{275F970F-7977-465A-9280-8606890D4912}" type="sibTrans" cxnId="{B7078E0D-92E5-42C0-A033-84A2CB099D47}">
      <dgm:prSet/>
      <dgm:spPr/>
      <dgm:t>
        <a:bodyPr/>
        <a:lstStyle/>
        <a:p>
          <a:endParaRPr lang="de-DE"/>
        </a:p>
      </dgm:t>
    </dgm:pt>
    <dgm:pt modelId="{4779C1C6-B069-4BC8-AC3A-6991EF3BA25A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pipeline</a:t>
          </a:r>
          <a:r>
            <a:rPr lang="de-DE" dirty="0"/>
            <a:t> on </a:t>
          </a:r>
          <a:r>
            <a:rPr lang="de-DE" dirty="0" err="1"/>
            <a:t>optimized</a:t>
          </a:r>
          <a:r>
            <a:rPr lang="de-DE" dirty="0"/>
            <a:t> </a:t>
          </a:r>
          <a:r>
            <a:rPr lang="de-DE" dirty="0" err="1"/>
            <a:t>images</a:t>
          </a:r>
          <a:endParaRPr lang="de-DE" dirty="0"/>
        </a:p>
      </dgm:t>
    </dgm:pt>
    <dgm:pt modelId="{7669AEC6-538C-411C-A218-46B586D01C06}" type="parTrans" cxnId="{A69D4693-9ACC-45CB-B48F-AFE3E01702AA}">
      <dgm:prSet/>
      <dgm:spPr/>
      <dgm:t>
        <a:bodyPr/>
        <a:lstStyle/>
        <a:p>
          <a:endParaRPr lang="de-DE"/>
        </a:p>
      </dgm:t>
    </dgm:pt>
    <dgm:pt modelId="{9C6C2552-27BA-4F14-971A-06DEEF6B293E}" type="sibTrans" cxnId="{A69D4693-9ACC-45CB-B48F-AFE3E01702AA}">
      <dgm:prSet/>
      <dgm:spPr/>
      <dgm:t>
        <a:bodyPr/>
        <a:lstStyle/>
        <a:p>
          <a:endParaRPr lang="de-DE"/>
        </a:p>
      </dgm:t>
    </dgm:pt>
    <dgm:pt modelId="{45A9E342-CE5F-4958-9B6B-28811FE9CBBA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</a:t>
          </a:r>
          <a:endParaRPr lang="de-DE" dirty="0"/>
        </a:p>
      </dgm:t>
    </dgm:pt>
    <dgm:pt modelId="{F7A14C7B-E1F6-4E02-AC9E-88CB7CC827B5}" type="parTrans" cxnId="{BC592A19-65B8-4D58-A280-C8ECC76763C5}">
      <dgm:prSet/>
      <dgm:spPr/>
      <dgm:t>
        <a:bodyPr/>
        <a:lstStyle/>
        <a:p>
          <a:endParaRPr lang="de-DE"/>
        </a:p>
      </dgm:t>
    </dgm:pt>
    <dgm:pt modelId="{DC52C608-A1B4-47F9-8346-1FEEA0E5CD8B}" type="sibTrans" cxnId="{BC592A19-65B8-4D58-A280-C8ECC76763C5}">
      <dgm:prSet/>
      <dgm:spPr/>
      <dgm:t>
        <a:bodyPr/>
        <a:lstStyle/>
        <a:p>
          <a:endParaRPr lang="de-DE"/>
        </a:p>
      </dgm:t>
    </dgm:pt>
    <dgm:pt modelId="{F0934B35-A2A8-49D5-A3E8-AC8FB78E01D7}">
      <dgm:prSet phldrT="[Text]"/>
      <dgm:spPr/>
      <dgm:t>
        <a:bodyPr/>
        <a:lstStyle/>
        <a:p>
          <a:r>
            <a:rPr lang="de-DE" dirty="0" err="1"/>
            <a:t>Impement</a:t>
          </a:r>
          <a:r>
            <a:rPr lang="de-DE" dirty="0"/>
            <a:t> </a:t>
          </a:r>
          <a:r>
            <a:rPr lang="de-DE" dirty="0" err="1"/>
            <a:t>sliding</a:t>
          </a:r>
          <a:r>
            <a:rPr lang="de-DE" dirty="0"/>
            <a:t> </a:t>
          </a:r>
          <a:r>
            <a:rPr lang="de-DE" dirty="0" err="1"/>
            <a:t>window</a:t>
          </a:r>
          <a:r>
            <a:rPr lang="de-DE" dirty="0"/>
            <a:t> </a:t>
          </a:r>
          <a:r>
            <a:rPr lang="de-DE" dirty="0" err="1"/>
            <a:t>scheme</a:t>
          </a:r>
          <a:r>
            <a:rPr lang="de-DE" dirty="0"/>
            <a:t> </a:t>
          </a:r>
        </a:p>
      </dgm:t>
    </dgm:pt>
    <dgm:pt modelId="{C1283981-436E-485D-A37B-F61AAE9BF14C}" type="parTrans" cxnId="{BA17A4FE-F70B-43E2-B2AA-FE1D75935A25}">
      <dgm:prSet/>
      <dgm:spPr/>
      <dgm:t>
        <a:bodyPr/>
        <a:lstStyle/>
        <a:p>
          <a:endParaRPr lang="de-DE"/>
        </a:p>
      </dgm:t>
    </dgm:pt>
    <dgm:pt modelId="{5005E86A-9207-4DAA-85DA-3144D198C0AC}" type="sibTrans" cxnId="{BA17A4FE-F70B-43E2-B2AA-FE1D75935A25}">
      <dgm:prSet/>
      <dgm:spPr/>
      <dgm:t>
        <a:bodyPr/>
        <a:lstStyle/>
        <a:p>
          <a:endParaRPr lang="de-DE"/>
        </a:p>
      </dgm:t>
    </dgm:pt>
    <dgm:pt modelId="{A77D05BF-3DF3-426F-9541-10F041BC099F}">
      <dgm:prSet phldrT="[Text]"/>
      <dgm:spPr/>
      <dgm:t>
        <a:bodyPr/>
        <a:lstStyle/>
        <a:p>
          <a:r>
            <a:rPr lang="de-DE" dirty="0" err="1"/>
            <a:t>Organize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code</a:t>
          </a:r>
        </a:p>
      </dgm:t>
    </dgm:pt>
    <dgm:pt modelId="{C21B5FC3-0745-47A6-8D2A-A63C00D7B9E2}" type="parTrans" cxnId="{A1C61518-F92C-40CF-A887-1A7FB982074D}">
      <dgm:prSet/>
      <dgm:spPr/>
      <dgm:t>
        <a:bodyPr/>
        <a:lstStyle/>
        <a:p>
          <a:endParaRPr lang="de-DE"/>
        </a:p>
      </dgm:t>
    </dgm:pt>
    <dgm:pt modelId="{C4B467E4-9B72-41F5-A7FC-D5005401845A}" type="sibTrans" cxnId="{A1C61518-F92C-40CF-A887-1A7FB982074D}">
      <dgm:prSet/>
      <dgm:spPr/>
      <dgm:t>
        <a:bodyPr/>
        <a:lstStyle/>
        <a:p>
          <a:endParaRPr lang="de-DE"/>
        </a:p>
      </dgm:t>
    </dgm:pt>
    <dgm:pt modelId="{C30FFC3D-792F-4F9D-B35B-44D688B35A14}">
      <dgm:prSet phldrT="[Text]"/>
      <dgm:spPr/>
      <dgm:t>
        <a:bodyPr/>
        <a:lstStyle/>
        <a:p>
          <a:r>
            <a:rPr lang="de-DE" dirty="0"/>
            <a:t>Alternative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ideas</a:t>
          </a:r>
          <a:endParaRPr lang="de-DE" dirty="0"/>
        </a:p>
      </dgm:t>
    </dgm:pt>
    <dgm:pt modelId="{265FDE8B-ADB4-4411-975F-E6FCE5F3A715}" type="parTrans" cxnId="{46F2A6E2-FF1C-40ED-8A2A-CAE1D72C3A6F}">
      <dgm:prSet/>
      <dgm:spPr/>
      <dgm:t>
        <a:bodyPr/>
        <a:lstStyle/>
        <a:p>
          <a:endParaRPr lang="de-DE"/>
        </a:p>
      </dgm:t>
    </dgm:pt>
    <dgm:pt modelId="{B4666BD7-774E-4264-A62A-EF51F7EED75D}" type="sibTrans" cxnId="{46F2A6E2-FF1C-40ED-8A2A-CAE1D72C3A6F}">
      <dgm:prSet/>
      <dgm:spPr/>
      <dgm:t>
        <a:bodyPr/>
        <a:lstStyle/>
        <a:p>
          <a:endParaRPr lang="de-DE"/>
        </a:p>
      </dgm:t>
    </dgm:pt>
    <dgm:pt modelId="{EFC3A8D4-EE3F-447E-A747-48C7ABDC5ACA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</a:t>
          </a:r>
        </a:p>
      </dgm:t>
    </dgm:pt>
    <dgm:pt modelId="{997FB039-F560-445C-A41D-4C0F6DB3EAB6}" type="parTrans" cxnId="{004F5BE3-B0CF-47C0-8C9B-A01E1337EF1E}">
      <dgm:prSet/>
      <dgm:spPr/>
      <dgm:t>
        <a:bodyPr/>
        <a:lstStyle/>
        <a:p>
          <a:endParaRPr lang="de-DE"/>
        </a:p>
      </dgm:t>
    </dgm:pt>
    <dgm:pt modelId="{C797E23A-1790-4C04-8E8B-F9ABBE27BCA5}" type="sibTrans" cxnId="{004F5BE3-B0CF-47C0-8C9B-A01E1337EF1E}">
      <dgm:prSet/>
      <dgm:spPr/>
      <dgm:t>
        <a:bodyPr/>
        <a:lstStyle/>
        <a:p>
          <a:endParaRPr lang="de-DE"/>
        </a:p>
      </dgm:t>
    </dgm:pt>
    <dgm:pt modelId="{78E5EA9A-96F0-492C-A83F-B9BECC4B2BBD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two</a:t>
          </a:r>
          <a:r>
            <a:rPr lang="de-DE" dirty="0"/>
            <a:t>-level-Otsu</a:t>
          </a:r>
        </a:p>
      </dgm:t>
    </dgm:pt>
    <dgm:pt modelId="{720762E0-A73E-4E3C-99CE-A56C4C694689}" type="parTrans" cxnId="{AE312037-F93F-4C81-BE67-EC7483D0B70C}">
      <dgm:prSet/>
      <dgm:spPr/>
      <dgm:t>
        <a:bodyPr/>
        <a:lstStyle/>
        <a:p>
          <a:endParaRPr lang="de-DE"/>
        </a:p>
      </dgm:t>
    </dgm:pt>
    <dgm:pt modelId="{9153095C-D904-4939-A773-FAD7E28DC5E7}" type="sibTrans" cxnId="{AE312037-F93F-4C81-BE67-EC7483D0B70C}">
      <dgm:prSet/>
      <dgm:spPr/>
      <dgm:t>
        <a:bodyPr/>
        <a:lstStyle/>
        <a:p>
          <a:endParaRPr lang="de-DE"/>
        </a:p>
      </dgm:t>
    </dgm:pt>
    <dgm:pt modelId="{C418A3DC-AB54-4CE1-BB1F-15F4CE613B31}">
      <dgm:prSet/>
      <dgm:spPr/>
      <dgm:t>
        <a:bodyPr/>
        <a:lstStyle/>
        <a:p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endParaRPr lang="de-DE" dirty="0"/>
        </a:p>
      </dgm:t>
    </dgm:pt>
    <dgm:pt modelId="{CB8CA43D-F343-4D15-9D60-3A0C226A0B06}" type="parTrans" cxnId="{175C8C86-A67D-4986-948B-6B3D93706790}">
      <dgm:prSet/>
      <dgm:spPr/>
      <dgm:t>
        <a:bodyPr/>
        <a:lstStyle/>
        <a:p>
          <a:endParaRPr lang="de-DE"/>
        </a:p>
      </dgm:t>
    </dgm:pt>
    <dgm:pt modelId="{B96A51C4-B8BC-4D52-AC7F-FBCE5724371C}" type="sibTrans" cxnId="{175C8C86-A67D-4986-948B-6B3D93706790}">
      <dgm:prSet/>
      <dgm:spPr/>
      <dgm:t>
        <a:bodyPr/>
        <a:lstStyle/>
        <a:p>
          <a:endParaRPr lang="de-DE"/>
        </a:p>
      </dgm:t>
    </dgm:pt>
    <dgm:pt modelId="{1828FEA9-1921-40D5-BD9C-73FE01D518E8}">
      <dgm:prSet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r>
            <a:rPr lang="de-DE" dirty="0"/>
            <a:t> </a:t>
          </a:r>
          <a:r>
            <a:rPr lang="de-DE" dirty="0" err="1"/>
            <a:t>algorithm</a:t>
          </a:r>
          <a:endParaRPr lang="de-DE" dirty="0"/>
        </a:p>
      </dgm:t>
    </dgm:pt>
    <dgm:pt modelId="{4DCF9016-321D-498C-8BFF-DECDA17BF17A}" type="parTrans" cxnId="{D9A5B76A-1B0F-4876-8D11-ADDEA7043E1F}">
      <dgm:prSet/>
      <dgm:spPr/>
      <dgm:t>
        <a:bodyPr/>
        <a:lstStyle/>
        <a:p>
          <a:endParaRPr lang="de-DE"/>
        </a:p>
      </dgm:t>
    </dgm:pt>
    <dgm:pt modelId="{74C48367-CB91-4C88-B911-F8E645FE5C29}" type="sibTrans" cxnId="{D9A5B76A-1B0F-4876-8D11-ADDEA7043E1F}">
      <dgm:prSet/>
      <dgm:spPr/>
      <dgm:t>
        <a:bodyPr/>
        <a:lstStyle/>
        <a:p>
          <a:endParaRPr lang="de-DE"/>
        </a:p>
      </dgm:t>
    </dgm:pt>
    <dgm:pt modelId="{842304D6-A8FE-4B5F-B3DF-82DB6456A065}">
      <dgm:prSet/>
      <dgm:spPr/>
      <dgm:t>
        <a:bodyPr/>
        <a:lstStyle/>
        <a:p>
          <a:r>
            <a:rPr lang="de-DE" dirty="0"/>
            <a:t>Buffer and Final </a:t>
          </a:r>
          <a:r>
            <a:rPr lang="de-DE" dirty="0" err="1"/>
            <a:t>presentation</a:t>
          </a:r>
          <a:endParaRPr lang="de-DE" dirty="0"/>
        </a:p>
      </dgm:t>
    </dgm:pt>
    <dgm:pt modelId="{439C62E6-D84C-4986-AAB1-2406660D691F}" type="parTrans" cxnId="{F931906D-3E55-4BA3-B548-7D082967BF08}">
      <dgm:prSet/>
      <dgm:spPr/>
      <dgm:t>
        <a:bodyPr/>
        <a:lstStyle/>
        <a:p>
          <a:endParaRPr lang="de-DE"/>
        </a:p>
      </dgm:t>
    </dgm:pt>
    <dgm:pt modelId="{7333E0D0-616F-43C4-8939-4D4F69249929}" type="sibTrans" cxnId="{F931906D-3E55-4BA3-B548-7D082967BF08}">
      <dgm:prSet/>
      <dgm:spPr/>
      <dgm:t>
        <a:bodyPr/>
        <a:lstStyle/>
        <a:p>
          <a:endParaRPr lang="de-DE"/>
        </a:p>
      </dgm:t>
    </dgm:pt>
    <dgm:pt modelId="{BD8F9906-7B6D-4A5A-9682-9ED76CC683E6}">
      <dgm:prSet/>
      <dgm:spPr/>
      <dgm:t>
        <a:bodyPr/>
        <a:lstStyle/>
        <a:p>
          <a:r>
            <a:rPr lang="de-DE" dirty="0" err="1"/>
            <a:t>Compare</a:t>
          </a:r>
          <a:r>
            <a:rPr lang="de-DE" dirty="0"/>
            <a:t>/</a:t>
          </a:r>
          <a:r>
            <a:rPr lang="de-DE" dirty="0" err="1"/>
            <a:t>collaborate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team</a:t>
          </a:r>
          <a:endParaRPr lang="de-DE" dirty="0"/>
        </a:p>
      </dgm:t>
    </dgm:pt>
    <dgm:pt modelId="{3952199D-B445-4AC5-AB36-BB2B9385E8C3}" type="parTrans" cxnId="{C7E8AC6F-E208-4B77-8633-8EF6698143E3}">
      <dgm:prSet/>
      <dgm:spPr/>
      <dgm:t>
        <a:bodyPr/>
        <a:lstStyle/>
        <a:p>
          <a:endParaRPr lang="de-DE"/>
        </a:p>
      </dgm:t>
    </dgm:pt>
    <dgm:pt modelId="{92CBC377-9A29-43D7-8585-A45720BCB432}" type="sibTrans" cxnId="{C7E8AC6F-E208-4B77-8633-8EF6698143E3}">
      <dgm:prSet/>
      <dgm:spPr/>
      <dgm:t>
        <a:bodyPr/>
        <a:lstStyle/>
        <a:p>
          <a:endParaRPr lang="de-DE"/>
        </a:p>
      </dgm:t>
    </dgm:pt>
    <dgm:pt modelId="{62993366-3836-4C5E-9244-289C2AD2BF00}">
      <dgm:prSet/>
      <dgm:spPr/>
      <dgm:t>
        <a:bodyPr/>
        <a:lstStyle/>
        <a:p>
          <a:r>
            <a:rPr lang="de-DE" dirty="0"/>
            <a:t>Clean GitHub and </a:t>
          </a:r>
          <a:r>
            <a:rPr lang="de-DE" dirty="0" err="1"/>
            <a:t>write</a:t>
          </a:r>
          <a:r>
            <a:rPr lang="de-DE" dirty="0"/>
            <a:t> final </a:t>
          </a:r>
          <a:r>
            <a:rPr lang="de-DE" dirty="0" err="1"/>
            <a:t>report</a:t>
          </a:r>
          <a:r>
            <a:rPr lang="de-DE" dirty="0"/>
            <a:t> </a:t>
          </a:r>
        </a:p>
      </dgm:t>
    </dgm:pt>
    <dgm:pt modelId="{DE810626-AD6D-4A42-BC11-1B7F62FF99F7}" type="parTrans" cxnId="{5969253D-CF94-4C72-A7C4-F959085CADEE}">
      <dgm:prSet/>
      <dgm:spPr/>
      <dgm:t>
        <a:bodyPr/>
        <a:lstStyle/>
        <a:p>
          <a:endParaRPr lang="de-DE"/>
        </a:p>
      </dgm:t>
    </dgm:pt>
    <dgm:pt modelId="{CE3D03EF-61B2-44D3-80A9-43E266322036}" type="sibTrans" cxnId="{5969253D-CF94-4C72-A7C4-F959085CADEE}">
      <dgm:prSet/>
      <dgm:spPr/>
      <dgm:t>
        <a:bodyPr/>
        <a:lstStyle/>
        <a:p>
          <a:endParaRPr lang="de-DE"/>
        </a:p>
      </dgm:t>
    </dgm:pt>
    <dgm:pt modelId="{F17EB249-1F2A-44C3-A23D-B1E97BCAF7CC}" type="pres">
      <dgm:prSet presAssocID="{9DCA12A9-F39B-454E-A240-560992CA3D06}" presName="linearFlow" presStyleCnt="0">
        <dgm:presLayoutVars>
          <dgm:dir/>
          <dgm:animLvl val="lvl"/>
          <dgm:resizeHandles val="exact"/>
        </dgm:presLayoutVars>
      </dgm:prSet>
      <dgm:spPr/>
    </dgm:pt>
    <dgm:pt modelId="{81A22A24-C08C-45B3-8C8E-008F02BC8907}" type="pres">
      <dgm:prSet presAssocID="{62A0F0D8-65C1-448C-911D-BBFD86ECD5B4}" presName="composite" presStyleCnt="0"/>
      <dgm:spPr/>
    </dgm:pt>
    <dgm:pt modelId="{90AF5F6A-DAFD-4E32-B0B2-B95E59F20D2C}" type="pres">
      <dgm:prSet presAssocID="{62A0F0D8-65C1-448C-911D-BBFD86ECD5B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B69BF8-379D-4ACF-8992-B21DEDBFE9EF}" type="pres">
      <dgm:prSet presAssocID="{62A0F0D8-65C1-448C-911D-BBFD86ECD5B4}" presName="descendantText" presStyleLbl="alignAcc1" presStyleIdx="0" presStyleCnt="5">
        <dgm:presLayoutVars>
          <dgm:bulletEnabled val="1"/>
        </dgm:presLayoutVars>
      </dgm:prSet>
      <dgm:spPr/>
    </dgm:pt>
    <dgm:pt modelId="{848936B6-EFE5-4662-AE90-FB94367CBE01}" type="pres">
      <dgm:prSet presAssocID="{168E7B23-5C1D-4AE0-8C13-BF0D0BA283C9}" presName="sp" presStyleCnt="0"/>
      <dgm:spPr/>
    </dgm:pt>
    <dgm:pt modelId="{FEF2E396-CCE3-44B8-8972-3C428B768036}" type="pres">
      <dgm:prSet presAssocID="{45A9E342-CE5F-4958-9B6B-28811FE9CBBA}" presName="composite" presStyleCnt="0"/>
      <dgm:spPr/>
    </dgm:pt>
    <dgm:pt modelId="{02F77DC1-A16A-40A8-8C2D-CFE3230522AD}" type="pres">
      <dgm:prSet presAssocID="{45A9E342-CE5F-4958-9B6B-28811FE9CBB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37B4CD-7EC2-460E-939B-8E237198189E}" type="pres">
      <dgm:prSet presAssocID="{45A9E342-CE5F-4958-9B6B-28811FE9CBBA}" presName="descendantText" presStyleLbl="alignAcc1" presStyleIdx="1" presStyleCnt="5">
        <dgm:presLayoutVars>
          <dgm:bulletEnabled val="1"/>
        </dgm:presLayoutVars>
      </dgm:prSet>
      <dgm:spPr/>
    </dgm:pt>
    <dgm:pt modelId="{5DA4A02A-7A13-49A2-A790-449BD04791D9}" type="pres">
      <dgm:prSet presAssocID="{DC52C608-A1B4-47F9-8346-1FEEA0E5CD8B}" presName="sp" presStyleCnt="0"/>
      <dgm:spPr/>
    </dgm:pt>
    <dgm:pt modelId="{B4860C07-E1B2-4FFD-AFAB-FE26749024EE}" type="pres">
      <dgm:prSet presAssocID="{C30FFC3D-792F-4F9D-B35B-44D688B35A14}" presName="composite" presStyleCnt="0"/>
      <dgm:spPr/>
    </dgm:pt>
    <dgm:pt modelId="{4372A12C-1810-4F6D-8393-851F0EE5422A}" type="pres">
      <dgm:prSet presAssocID="{C30FFC3D-792F-4F9D-B35B-44D688B35A1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099007-3D5E-4C66-B940-041A893E0827}" type="pres">
      <dgm:prSet presAssocID="{C30FFC3D-792F-4F9D-B35B-44D688B35A14}" presName="descendantText" presStyleLbl="alignAcc1" presStyleIdx="2" presStyleCnt="5">
        <dgm:presLayoutVars>
          <dgm:bulletEnabled val="1"/>
        </dgm:presLayoutVars>
      </dgm:prSet>
      <dgm:spPr/>
    </dgm:pt>
    <dgm:pt modelId="{5D0255D2-E66D-43F4-8595-2FA27B921D12}" type="pres">
      <dgm:prSet presAssocID="{B4666BD7-774E-4264-A62A-EF51F7EED75D}" presName="sp" presStyleCnt="0"/>
      <dgm:spPr/>
    </dgm:pt>
    <dgm:pt modelId="{FFD9FEA9-FFA7-4231-B0B8-6B7A1E052EE7}" type="pres">
      <dgm:prSet presAssocID="{C418A3DC-AB54-4CE1-BB1F-15F4CE613B31}" presName="composite" presStyleCnt="0"/>
      <dgm:spPr/>
    </dgm:pt>
    <dgm:pt modelId="{8175660D-2D95-42C2-B346-F266A2D1CF87}" type="pres">
      <dgm:prSet presAssocID="{C418A3DC-AB54-4CE1-BB1F-15F4CE613B3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D2F07F-3019-448E-B221-31A25B2642FC}" type="pres">
      <dgm:prSet presAssocID="{C418A3DC-AB54-4CE1-BB1F-15F4CE613B31}" presName="descendantText" presStyleLbl="alignAcc1" presStyleIdx="3" presStyleCnt="5">
        <dgm:presLayoutVars>
          <dgm:bulletEnabled val="1"/>
        </dgm:presLayoutVars>
      </dgm:prSet>
      <dgm:spPr/>
    </dgm:pt>
    <dgm:pt modelId="{7C374FF2-2A06-47EF-9B12-497172E04E2A}" type="pres">
      <dgm:prSet presAssocID="{B96A51C4-B8BC-4D52-AC7F-FBCE5724371C}" presName="sp" presStyleCnt="0"/>
      <dgm:spPr/>
    </dgm:pt>
    <dgm:pt modelId="{12B57D5D-8F2E-48A7-B787-204EFBFC2E4C}" type="pres">
      <dgm:prSet presAssocID="{842304D6-A8FE-4B5F-B3DF-82DB6456A065}" presName="composite" presStyleCnt="0"/>
      <dgm:spPr/>
    </dgm:pt>
    <dgm:pt modelId="{EBF31B92-60A3-4E46-97CE-7B331931D9D3}" type="pres">
      <dgm:prSet presAssocID="{842304D6-A8FE-4B5F-B3DF-82DB6456A0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F4BF40-24EA-41E9-A5FF-D70775B4D70F}" type="pres">
      <dgm:prSet presAssocID="{842304D6-A8FE-4B5F-B3DF-82DB6456A0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97CE02-B02F-4988-80DC-A66E0C1E8829}" type="presOf" srcId="{1828FEA9-1921-40D5-BD9C-73FE01D518E8}" destId="{06D2F07F-3019-448E-B221-31A25B2642FC}" srcOrd="0" destOrd="0" presId="urn:microsoft.com/office/officeart/2005/8/layout/chevron2"/>
    <dgm:cxn modelId="{0CD35107-674B-4621-B50C-218ED13EC611}" type="presOf" srcId="{EFC3A8D4-EE3F-447E-A747-48C7ABDC5ACA}" destId="{F7099007-3D5E-4C66-B940-041A893E0827}" srcOrd="0" destOrd="0" presId="urn:microsoft.com/office/officeart/2005/8/layout/chevron2"/>
    <dgm:cxn modelId="{B7078E0D-92E5-42C0-A033-84A2CB099D47}" srcId="{62A0F0D8-65C1-448C-911D-BBFD86ECD5B4}" destId="{D7C14BB0-5DB1-4E48-8130-22BF9B603AB2}" srcOrd="0" destOrd="0" parTransId="{EA7ADE5E-286B-4404-85D0-D61D45FBD981}" sibTransId="{275F970F-7977-465A-9280-8606890D4912}"/>
    <dgm:cxn modelId="{A1C61518-F92C-40CF-A887-1A7FB982074D}" srcId="{45A9E342-CE5F-4958-9B6B-28811FE9CBBA}" destId="{A77D05BF-3DF3-426F-9541-10F041BC099F}" srcOrd="1" destOrd="0" parTransId="{C21B5FC3-0745-47A6-8D2A-A63C00D7B9E2}" sibTransId="{C4B467E4-9B72-41F5-A7FC-D5005401845A}"/>
    <dgm:cxn modelId="{BC592A19-65B8-4D58-A280-C8ECC76763C5}" srcId="{9DCA12A9-F39B-454E-A240-560992CA3D06}" destId="{45A9E342-CE5F-4958-9B6B-28811FE9CBBA}" srcOrd="1" destOrd="0" parTransId="{F7A14C7B-E1F6-4E02-AC9E-88CB7CC827B5}" sibTransId="{DC52C608-A1B4-47F9-8346-1FEEA0E5CD8B}"/>
    <dgm:cxn modelId="{C167571D-16E8-4B1F-8D15-4603FE95BF2B}" type="presOf" srcId="{D7C14BB0-5DB1-4E48-8130-22BF9B603AB2}" destId="{12B69BF8-379D-4ACF-8992-B21DEDBFE9EF}" srcOrd="0" destOrd="0" presId="urn:microsoft.com/office/officeart/2005/8/layout/chevron2"/>
    <dgm:cxn modelId="{13914F21-8975-4477-A501-65BB185DEC13}" type="presOf" srcId="{BD8F9906-7B6D-4A5A-9682-9ED76CC683E6}" destId="{58F4BF40-24EA-41E9-A5FF-D70775B4D70F}" srcOrd="0" destOrd="0" presId="urn:microsoft.com/office/officeart/2005/8/layout/chevron2"/>
    <dgm:cxn modelId="{AE312037-F93F-4C81-BE67-EC7483D0B70C}" srcId="{C30FFC3D-792F-4F9D-B35B-44D688B35A14}" destId="{78E5EA9A-96F0-492C-A83F-B9BECC4B2BBD}" srcOrd="1" destOrd="0" parTransId="{720762E0-A73E-4E3C-99CE-A56C4C694689}" sibTransId="{9153095C-D904-4939-A773-FAD7E28DC5E7}"/>
    <dgm:cxn modelId="{C53F0F39-3075-47F3-BD55-9D6D96BAB3FC}" type="presOf" srcId="{78E5EA9A-96F0-492C-A83F-B9BECC4B2BBD}" destId="{F7099007-3D5E-4C66-B940-041A893E0827}" srcOrd="0" destOrd="1" presId="urn:microsoft.com/office/officeart/2005/8/layout/chevron2"/>
    <dgm:cxn modelId="{5969253D-CF94-4C72-A7C4-F959085CADEE}" srcId="{842304D6-A8FE-4B5F-B3DF-82DB6456A065}" destId="{62993366-3836-4C5E-9244-289C2AD2BF00}" srcOrd="1" destOrd="0" parTransId="{DE810626-AD6D-4A42-BC11-1B7F62FF99F7}" sibTransId="{CE3D03EF-61B2-44D3-80A9-43E266322036}"/>
    <dgm:cxn modelId="{8BD4E043-5B9D-46B0-930D-2ABA6972170E}" type="presOf" srcId="{842304D6-A8FE-4B5F-B3DF-82DB6456A065}" destId="{EBF31B92-60A3-4E46-97CE-7B331931D9D3}" srcOrd="0" destOrd="0" presId="urn:microsoft.com/office/officeart/2005/8/layout/chevron2"/>
    <dgm:cxn modelId="{43A74B68-B744-4BB0-B3D6-B285608F9B01}" type="presOf" srcId="{C418A3DC-AB54-4CE1-BB1F-15F4CE613B31}" destId="{8175660D-2D95-42C2-B346-F266A2D1CF87}" srcOrd="0" destOrd="0" presId="urn:microsoft.com/office/officeart/2005/8/layout/chevron2"/>
    <dgm:cxn modelId="{D9A5B76A-1B0F-4876-8D11-ADDEA7043E1F}" srcId="{C418A3DC-AB54-4CE1-BB1F-15F4CE613B31}" destId="{1828FEA9-1921-40D5-BD9C-73FE01D518E8}" srcOrd="0" destOrd="0" parTransId="{4DCF9016-321D-498C-8BFF-DECDA17BF17A}" sibTransId="{74C48367-CB91-4C88-B911-F8E645FE5C29}"/>
    <dgm:cxn modelId="{F931906D-3E55-4BA3-B548-7D082967BF08}" srcId="{9DCA12A9-F39B-454E-A240-560992CA3D06}" destId="{842304D6-A8FE-4B5F-B3DF-82DB6456A065}" srcOrd="4" destOrd="0" parTransId="{439C62E6-D84C-4986-AAB1-2406660D691F}" sibTransId="{7333E0D0-616F-43C4-8939-4D4F69249929}"/>
    <dgm:cxn modelId="{05F2BB6E-D802-4509-8B11-8767A457F702}" srcId="{9DCA12A9-F39B-454E-A240-560992CA3D06}" destId="{62A0F0D8-65C1-448C-911D-BBFD86ECD5B4}" srcOrd="0" destOrd="0" parTransId="{26C0F99A-BB26-460E-8002-7BD5ADF3B0E1}" sibTransId="{168E7B23-5C1D-4AE0-8C13-BF0D0BA283C9}"/>
    <dgm:cxn modelId="{C7E8AC6F-E208-4B77-8633-8EF6698143E3}" srcId="{842304D6-A8FE-4B5F-B3DF-82DB6456A065}" destId="{BD8F9906-7B6D-4A5A-9682-9ED76CC683E6}" srcOrd="0" destOrd="0" parTransId="{3952199D-B445-4AC5-AB36-BB2B9385E8C3}" sibTransId="{92CBC377-9A29-43D7-8585-A45720BCB432}"/>
    <dgm:cxn modelId="{A23EB24F-4BD3-454D-A0CD-CF19505B364F}" type="presOf" srcId="{C30FFC3D-792F-4F9D-B35B-44D688B35A14}" destId="{4372A12C-1810-4F6D-8393-851F0EE5422A}" srcOrd="0" destOrd="0" presId="urn:microsoft.com/office/officeart/2005/8/layout/chevron2"/>
    <dgm:cxn modelId="{EB57A852-FA71-45B9-9A5D-35C0951DF236}" type="presOf" srcId="{F0934B35-A2A8-49D5-A3E8-AC8FB78E01D7}" destId="{6537B4CD-7EC2-460E-939B-8E237198189E}" srcOrd="0" destOrd="0" presId="urn:microsoft.com/office/officeart/2005/8/layout/chevron2"/>
    <dgm:cxn modelId="{C9B2B17F-225F-4807-9150-FB93B5ABBBD7}" type="presOf" srcId="{9DCA12A9-F39B-454E-A240-560992CA3D06}" destId="{F17EB249-1F2A-44C3-A23D-B1E97BCAF7CC}" srcOrd="0" destOrd="0" presId="urn:microsoft.com/office/officeart/2005/8/layout/chevron2"/>
    <dgm:cxn modelId="{175C8C86-A67D-4986-948B-6B3D93706790}" srcId="{9DCA12A9-F39B-454E-A240-560992CA3D06}" destId="{C418A3DC-AB54-4CE1-BB1F-15F4CE613B31}" srcOrd="3" destOrd="0" parTransId="{CB8CA43D-F343-4D15-9D60-3A0C226A0B06}" sibTransId="{B96A51C4-B8BC-4D52-AC7F-FBCE5724371C}"/>
    <dgm:cxn modelId="{A69D4693-9ACC-45CB-B48F-AFE3E01702AA}" srcId="{62A0F0D8-65C1-448C-911D-BBFD86ECD5B4}" destId="{4779C1C6-B069-4BC8-AC3A-6991EF3BA25A}" srcOrd="1" destOrd="0" parTransId="{7669AEC6-538C-411C-A218-46B586D01C06}" sibTransId="{9C6C2552-27BA-4F14-971A-06DEEF6B293E}"/>
    <dgm:cxn modelId="{3955C0C1-5EB7-407A-88F8-89F5C3341E62}" type="presOf" srcId="{45A9E342-CE5F-4958-9B6B-28811FE9CBBA}" destId="{02F77DC1-A16A-40A8-8C2D-CFE3230522AD}" srcOrd="0" destOrd="0" presId="urn:microsoft.com/office/officeart/2005/8/layout/chevron2"/>
    <dgm:cxn modelId="{D60176C8-925E-4310-AE60-1FC19EF6078F}" type="presOf" srcId="{4779C1C6-B069-4BC8-AC3A-6991EF3BA25A}" destId="{12B69BF8-379D-4ACF-8992-B21DEDBFE9EF}" srcOrd="0" destOrd="1" presId="urn:microsoft.com/office/officeart/2005/8/layout/chevron2"/>
    <dgm:cxn modelId="{3104ECDA-3B51-4470-8438-3B7EBE5BD77B}" type="presOf" srcId="{62A0F0D8-65C1-448C-911D-BBFD86ECD5B4}" destId="{90AF5F6A-DAFD-4E32-B0B2-B95E59F20D2C}" srcOrd="0" destOrd="0" presId="urn:microsoft.com/office/officeart/2005/8/layout/chevron2"/>
    <dgm:cxn modelId="{46F2A6E2-FF1C-40ED-8A2A-CAE1D72C3A6F}" srcId="{9DCA12A9-F39B-454E-A240-560992CA3D06}" destId="{C30FFC3D-792F-4F9D-B35B-44D688B35A14}" srcOrd="2" destOrd="0" parTransId="{265FDE8B-ADB4-4411-975F-E6FCE5F3A715}" sibTransId="{B4666BD7-774E-4264-A62A-EF51F7EED75D}"/>
    <dgm:cxn modelId="{004F5BE3-B0CF-47C0-8C9B-A01E1337EF1E}" srcId="{C30FFC3D-792F-4F9D-B35B-44D688B35A14}" destId="{EFC3A8D4-EE3F-447E-A747-48C7ABDC5ACA}" srcOrd="0" destOrd="0" parTransId="{997FB039-F560-445C-A41D-4C0F6DB3EAB6}" sibTransId="{C797E23A-1790-4C04-8E8B-F9ABBE27BCA5}"/>
    <dgm:cxn modelId="{58CC92ED-AE86-4A56-9022-12410B559747}" type="presOf" srcId="{A77D05BF-3DF3-426F-9541-10F041BC099F}" destId="{6537B4CD-7EC2-460E-939B-8E237198189E}" srcOrd="0" destOrd="1" presId="urn:microsoft.com/office/officeart/2005/8/layout/chevron2"/>
    <dgm:cxn modelId="{2A888EEE-25F5-473E-80D5-28E0801D15ED}" type="presOf" srcId="{62993366-3836-4C5E-9244-289C2AD2BF00}" destId="{58F4BF40-24EA-41E9-A5FF-D70775B4D70F}" srcOrd="0" destOrd="1" presId="urn:microsoft.com/office/officeart/2005/8/layout/chevron2"/>
    <dgm:cxn modelId="{BA17A4FE-F70B-43E2-B2AA-FE1D75935A25}" srcId="{45A9E342-CE5F-4958-9B6B-28811FE9CBBA}" destId="{F0934B35-A2A8-49D5-A3E8-AC8FB78E01D7}" srcOrd="0" destOrd="0" parTransId="{C1283981-436E-485D-A37B-F61AAE9BF14C}" sibTransId="{5005E86A-9207-4DAA-85DA-3144D198C0AC}"/>
    <dgm:cxn modelId="{EA4F176E-EF64-4BE0-9982-4DE688D4A7AB}" type="presParOf" srcId="{F17EB249-1F2A-44C3-A23D-B1E97BCAF7CC}" destId="{81A22A24-C08C-45B3-8C8E-008F02BC8907}" srcOrd="0" destOrd="0" presId="urn:microsoft.com/office/officeart/2005/8/layout/chevron2"/>
    <dgm:cxn modelId="{10BAAB6C-3C20-4A49-983F-CFFF8971086F}" type="presParOf" srcId="{81A22A24-C08C-45B3-8C8E-008F02BC8907}" destId="{90AF5F6A-DAFD-4E32-B0B2-B95E59F20D2C}" srcOrd="0" destOrd="0" presId="urn:microsoft.com/office/officeart/2005/8/layout/chevron2"/>
    <dgm:cxn modelId="{9B1500B6-C01C-4DFF-881F-1B91313DB218}" type="presParOf" srcId="{81A22A24-C08C-45B3-8C8E-008F02BC8907}" destId="{12B69BF8-379D-4ACF-8992-B21DEDBFE9EF}" srcOrd="1" destOrd="0" presId="urn:microsoft.com/office/officeart/2005/8/layout/chevron2"/>
    <dgm:cxn modelId="{61CA9F33-6685-4CE9-BDA5-EF8EC1F6FABE}" type="presParOf" srcId="{F17EB249-1F2A-44C3-A23D-B1E97BCAF7CC}" destId="{848936B6-EFE5-4662-AE90-FB94367CBE01}" srcOrd="1" destOrd="0" presId="urn:microsoft.com/office/officeart/2005/8/layout/chevron2"/>
    <dgm:cxn modelId="{BB58C4E3-D6DC-4D2F-A704-A03495F0A641}" type="presParOf" srcId="{F17EB249-1F2A-44C3-A23D-B1E97BCAF7CC}" destId="{FEF2E396-CCE3-44B8-8972-3C428B768036}" srcOrd="2" destOrd="0" presId="urn:microsoft.com/office/officeart/2005/8/layout/chevron2"/>
    <dgm:cxn modelId="{BAE585F0-44AF-456E-AED9-5CC66C44A70E}" type="presParOf" srcId="{FEF2E396-CCE3-44B8-8972-3C428B768036}" destId="{02F77DC1-A16A-40A8-8C2D-CFE3230522AD}" srcOrd="0" destOrd="0" presId="urn:microsoft.com/office/officeart/2005/8/layout/chevron2"/>
    <dgm:cxn modelId="{A137528C-486B-434F-A809-148B3C68A5C3}" type="presParOf" srcId="{FEF2E396-CCE3-44B8-8972-3C428B768036}" destId="{6537B4CD-7EC2-460E-939B-8E237198189E}" srcOrd="1" destOrd="0" presId="urn:microsoft.com/office/officeart/2005/8/layout/chevron2"/>
    <dgm:cxn modelId="{2E5250BF-309F-4FF2-9AF3-84B3B36A783B}" type="presParOf" srcId="{F17EB249-1F2A-44C3-A23D-B1E97BCAF7CC}" destId="{5DA4A02A-7A13-49A2-A790-449BD04791D9}" srcOrd="3" destOrd="0" presId="urn:microsoft.com/office/officeart/2005/8/layout/chevron2"/>
    <dgm:cxn modelId="{0BBCCF83-07EE-49D3-A645-D8E7E10CF84B}" type="presParOf" srcId="{F17EB249-1F2A-44C3-A23D-B1E97BCAF7CC}" destId="{B4860C07-E1B2-4FFD-AFAB-FE26749024EE}" srcOrd="4" destOrd="0" presId="urn:microsoft.com/office/officeart/2005/8/layout/chevron2"/>
    <dgm:cxn modelId="{69CA5148-7402-4DD6-9061-F0A754BDB558}" type="presParOf" srcId="{B4860C07-E1B2-4FFD-AFAB-FE26749024EE}" destId="{4372A12C-1810-4F6D-8393-851F0EE5422A}" srcOrd="0" destOrd="0" presId="urn:microsoft.com/office/officeart/2005/8/layout/chevron2"/>
    <dgm:cxn modelId="{88C8E685-21AB-4F7D-B636-78D146137B4D}" type="presParOf" srcId="{B4860C07-E1B2-4FFD-AFAB-FE26749024EE}" destId="{F7099007-3D5E-4C66-B940-041A893E0827}" srcOrd="1" destOrd="0" presId="urn:microsoft.com/office/officeart/2005/8/layout/chevron2"/>
    <dgm:cxn modelId="{EE16027D-5E19-4D86-ACC1-BCD1C4498ED9}" type="presParOf" srcId="{F17EB249-1F2A-44C3-A23D-B1E97BCAF7CC}" destId="{5D0255D2-E66D-43F4-8595-2FA27B921D12}" srcOrd="5" destOrd="0" presId="urn:microsoft.com/office/officeart/2005/8/layout/chevron2"/>
    <dgm:cxn modelId="{D4EAAFA5-23D0-4606-8027-CC7EADFE9533}" type="presParOf" srcId="{F17EB249-1F2A-44C3-A23D-B1E97BCAF7CC}" destId="{FFD9FEA9-FFA7-4231-B0B8-6B7A1E052EE7}" srcOrd="6" destOrd="0" presId="urn:microsoft.com/office/officeart/2005/8/layout/chevron2"/>
    <dgm:cxn modelId="{F7CC8AEB-F27A-4FE6-8262-764704159046}" type="presParOf" srcId="{FFD9FEA9-FFA7-4231-B0B8-6B7A1E052EE7}" destId="{8175660D-2D95-42C2-B346-F266A2D1CF87}" srcOrd="0" destOrd="0" presId="urn:microsoft.com/office/officeart/2005/8/layout/chevron2"/>
    <dgm:cxn modelId="{9F9ACB4F-7359-4EA2-B6B9-1EC6A9A2D992}" type="presParOf" srcId="{FFD9FEA9-FFA7-4231-B0B8-6B7A1E052EE7}" destId="{06D2F07F-3019-448E-B221-31A25B2642FC}" srcOrd="1" destOrd="0" presId="urn:microsoft.com/office/officeart/2005/8/layout/chevron2"/>
    <dgm:cxn modelId="{EE87CD4E-0B56-41A3-9D2E-D4EFC22ED874}" type="presParOf" srcId="{F17EB249-1F2A-44C3-A23D-B1E97BCAF7CC}" destId="{7C374FF2-2A06-47EF-9B12-497172E04E2A}" srcOrd="7" destOrd="0" presId="urn:microsoft.com/office/officeart/2005/8/layout/chevron2"/>
    <dgm:cxn modelId="{D68C00B2-FD16-4497-ABE6-7A4BAFA45A84}" type="presParOf" srcId="{F17EB249-1F2A-44C3-A23D-B1E97BCAF7CC}" destId="{12B57D5D-8F2E-48A7-B787-204EFBFC2E4C}" srcOrd="8" destOrd="0" presId="urn:microsoft.com/office/officeart/2005/8/layout/chevron2"/>
    <dgm:cxn modelId="{F3BBD77A-D6DE-453B-941E-5A2E501547F7}" type="presParOf" srcId="{12B57D5D-8F2E-48A7-B787-204EFBFC2E4C}" destId="{EBF31B92-60A3-4E46-97CE-7B331931D9D3}" srcOrd="0" destOrd="0" presId="urn:microsoft.com/office/officeart/2005/8/layout/chevron2"/>
    <dgm:cxn modelId="{49D2ECFB-18AA-47E8-AA7C-3AA076DFFED2}" type="presParOf" srcId="{12B57D5D-8F2E-48A7-B787-204EFBFC2E4C}" destId="{58F4BF40-24EA-41E9-A5FF-D70775B4D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6BC99A-469B-4C17-8DAD-A7F3DA4074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859395-713D-482E-B4E7-1363F95D3870}">
      <dgm:prSet phldrT="[Text]"/>
      <dgm:spPr/>
      <dgm:t>
        <a:bodyPr/>
        <a:lstStyle/>
        <a:p>
          <a:r>
            <a:rPr lang="de-DE" dirty="0"/>
            <a:t>Meetings</a:t>
          </a:r>
        </a:p>
      </dgm:t>
    </dgm:pt>
    <dgm:pt modelId="{F45657CD-ECFC-48E1-A2DD-6CD19DE7C818}" type="parTrans" cxnId="{03697691-D1FA-4A16-8E2D-4690500F2F1E}">
      <dgm:prSet/>
      <dgm:spPr/>
      <dgm:t>
        <a:bodyPr/>
        <a:lstStyle/>
        <a:p>
          <a:endParaRPr lang="de-DE"/>
        </a:p>
      </dgm:t>
    </dgm:pt>
    <dgm:pt modelId="{3B8B044F-1F4D-407B-9196-13633A78EF56}" type="sibTrans" cxnId="{03697691-D1FA-4A16-8E2D-4690500F2F1E}">
      <dgm:prSet/>
      <dgm:spPr/>
      <dgm:t>
        <a:bodyPr/>
        <a:lstStyle/>
        <a:p>
          <a:endParaRPr lang="de-DE"/>
        </a:p>
      </dgm:t>
    </dgm:pt>
    <dgm:pt modelId="{27BFD887-4E43-4FA7-AB58-C4376B92BC9A}">
      <dgm:prSet phldrT="[Text]"/>
      <dgm:spPr/>
      <dgm:t>
        <a:bodyPr/>
        <a:lstStyle/>
        <a:p>
          <a:r>
            <a:rPr lang="de-DE" dirty="0"/>
            <a:t>Teamwork</a:t>
          </a:r>
        </a:p>
      </dgm:t>
    </dgm:pt>
    <dgm:pt modelId="{9B4C459D-9C4A-4853-B6CC-8AB82B7ED602}" type="parTrans" cxnId="{ED123316-2AC8-40F0-907D-8B9B17A92107}">
      <dgm:prSet/>
      <dgm:spPr/>
      <dgm:t>
        <a:bodyPr/>
        <a:lstStyle/>
        <a:p>
          <a:endParaRPr lang="de-DE"/>
        </a:p>
      </dgm:t>
    </dgm:pt>
    <dgm:pt modelId="{89AC2B45-3EE1-4127-B54B-32290DDE004B}" type="sibTrans" cxnId="{ED123316-2AC8-40F0-907D-8B9B17A92107}">
      <dgm:prSet/>
      <dgm:spPr/>
      <dgm:t>
        <a:bodyPr/>
        <a:lstStyle/>
        <a:p>
          <a:endParaRPr lang="de-DE"/>
        </a:p>
      </dgm:t>
    </dgm:pt>
    <dgm:pt modelId="{F98672F7-8F9F-4B3E-AED9-983D4A3A1297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C9D9FF60-D016-4B56-8F21-7425C1F2D3AB}" type="parTrans" cxnId="{26E15C41-0A9D-464C-9D0A-EDC4F3FDBCF3}">
      <dgm:prSet/>
      <dgm:spPr/>
      <dgm:t>
        <a:bodyPr/>
        <a:lstStyle/>
        <a:p>
          <a:endParaRPr lang="de-DE"/>
        </a:p>
      </dgm:t>
    </dgm:pt>
    <dgm:pt modelId="{517A8C32-9B6B-4983-B3A9-F027F069AB10}" type="sibTrans" cxnId="{26E15C41-0A9D-464C-9D0A-EDC4F3FDBCF3}">
      <dgm:prSet/>
      <dgm:spPr/>
      <dgm:t>
        <a:bodyPr/>
        <a:lstStyle/>
        <a:p>
          <a:endParaRPr lang="de-DE"/>
        </a:p>
      </dgm:t>
    </dgm:pt>
    <dgm:pt modelId="{E4436AC8-A740-43EF-B86E-71D6FB91994B}" type="pres">
      <dgm:prSet presAssocID="{1F6BC99A-469B-4C17-8DAD-A7F3DA407487}" presName="compositeShape" presStyleCnt="0">
        <dgm:presLayoutVars>
          <dgm:chMax val="7"/>
          <dgm:dir/>
          <dgm:resizeHandles val="exact"/>
        </dgm:presLayoutVars>
      </dgm:prSet>
      <dgm:spPr/>
    </dgm:pt>
    <dgm:pt modelId="{54FC26DA-FE52-4512-9460-500F6FFBDF2D}" type="pres">
      <dgm:prSet presAssocID="{87859395-713D-482E-B4E7-1363F95D3870}" presName="circ1" presStyleLbl="vennNode1" presStyleIdx="0" presStyleCnt="3" custLinFactNeighborX="-7022" custLinFactNeighborY="-6196"/>
      <dgm:spPr/>
    </dgm:pt>
    <dgm:pt modelId="{6EB1032D-FED2-4ACD-A87E-B8EBF9068333}" type="pres">
      <dgm:prSet presAssocID="{87859395-713D-482E-B4E7-1363F95D38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F59409-1394-4F1A-B17B-0E242565339D}" type="pres">
      <dgm:prSet presAssocID="{27BFD887-4E43-4FA7-AB58-C4376B92BC9A}" presName="circ2" presStyleLbl="vennNode1" presStyleIdx="1" presStyleCnt="3" custLinFactNeighborX="33130" custLinFactNeighborY="-24517"/>
      <dgm:spPr/>
    </dgm:pt>
    <dgm:pt modelId="{E9B08102-40EB-4114-9EA9-A431238189D9}" type="pres">
      <dgm:prSet presAssocID="{27BFD887-4E43-4FA7-AB58-C4376B92B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609C4-8836-413A-BC74-4B7FF1E0261A}" type="pres">
      <dgm:prSet presAssocID="{F98672F7-8F9F-4B3E-AED9-983D4A3A1297}" presName="circ3" presStyleLbl="vennNode1" presStyleIdx="2" presStyleCnt="3" custLinFactNeighborX="-28501" custLinFactNeighborY="-1239"/>
      <dgm:spPr/>
    </dgm:pt>
    <dgm:pt modelId="{63B75627-3A78-4EE6-B690-A372567A8510}" type="pres">
      <dgm:prSet presAssocID="{F98672F7-8F9F-4B3E-AED9-983D4A3A12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123316-2AC8-40F0-907D-8B9B17A92107}" srcId="{1F6BC99A-469B-4C17-8DAD-A7F3DA407487}" destId="{27BFD887-4E43-4FA7-AB58-C4376B92BC9A}" srcOrd="1" destOrd="0" parTransId="{9B4C459D-9C4A-4853-B6CC-8AB82B7ED602}" sibTransId="{89AC2B45-3EE1-4127-B54B-32290DDE004B}"/>
    <dgm:cxn modelId="{0229EA25-2B1E-4A00-96E4-39EF49247E76}" type="presOf" srcId="{1F6BC99A-469B-4C17-8DAD-A7F3DA407487}" destId="{E4436AC8-A740-43EF-B86E-71D6FB91994B}" srcOrd="0" destOrd="0" presId="urn:microsoft.com/office/officeart/2005/8/layout/venn1"/>
    <dgm:cxn modelId="{97B4D628-CB09-4E3D-A331-34B200D91C48}" type="presOf" srcId="{27BFD887-4E43-4FA7-AB58-C4376B92BC9A}" destId="{E9B08102-40EB-4114-9EA9-A431238189D9}" srcOrd="1" destOrd="0" presId="urn:microsoft.com/office/officeart/2005/8/layout/venn1"/>
    <dgm:cxn modelId="{6C9BF534-D076-455A-A4C5-CFE13A3E4A67}" type="presOf" srcId="{87859395-713D-482E-B4E7-1363F95D3870}" destId="{54FC26DA-FE52-4512-9460-500F6FFBDF2D}" srcOrd="0" destOrd="0" presId="urn:microsoft.com/office/officeart/2005/8/layout/venn1"/>
    <dgm:cxn modelId="{26E15C41-0A9D-464C-9D0A-EDC4F3FDBCF3}" srcId="{1F6BC99A-469B-4C17-8DAD-A7F3DA407487}" destId="{F98672F7-8F9F-4B3E-AED9-983D4A3A1297}" srcOrd="2" destOrd="0" parTransId="{C9D9FF60-D016-4B56-8F21-7425C1F2D3AB}" sibTransId="{517A8C32-9B6B-4983-B3A9-F027F069AB10}"/>
    <dgm:cxn modelId="{0B20E647-AAF5-47D6-839E-CDF803D4D664}" type="presOf" srcId="{87859395-713D-482E-B4E7-1363F95D3870}" destId="{6EB1032D-FED2-4ACD-A87E-B8EBF9068333}" srcOrd="1" destOrd="0" presId="urn:microsoft.com/office/officeart/2005/8/layout/venn1"/>
    <dgm:cxn modelId="{03697691-D1FA-4A16-8E2D-4690500F2F1E}" srcId="{1F6BC99A-469B-4C17-8DAD-A7F3DA407487}" destId="{87859395-713D-482E-B4E7-1363F95D3870}" srcOrd="0" destOrd="0" parTransId="{F45657CD-ECFC-48E1-A2DD-6CD19DE7C818}" sibTransId="{3B8B044F-1F4D-407B-9196-13633A78EF56}"/>
    <dgm:cxn modelId="{5B0277AF-CBED-4F7F-A3D9-EEA96544B77C}" type="presOf" srcId="{F98672F7-8F9F-4B3E-AED9-983D4A3A1297}" destId="{63B75627-3A78-4EE6-B690-A372567A8510}" srcOrd="1" destOrd="0" presId="urn:microsoft.com/office/officeart/2005/8/layout/venn1"/>
    <dgm:cxn modelId="{26BE44F0-AD55-48D9-A48F-CC3F57C46A28}" type="presOf" srcId="{27BFD887-4E43-4FA7-AB58-C4376B92BC9A}" destId="{8FF59409-1394-4F1A-B17B-0E242565339D}" srcOrd="0" destOrd="0" presId="urn:microsoft.com/office/officeart/2005/8/layout/venn1"/>
    <dgm:cxn modelId="{E2E5FAF2-0993-4FF7-9453-3B4FBE87F0A0}" type="presOf" srcId="{F98672F7-8F9F-4B3E-AED9-983D4A3A1297}" destId="{E7C609C4-8836-413A-BC74-4B7FF1E0261A}" srcOrd="0" destOrd="0" presId="urn:microsoft.com/office/officeart/2005/8/layout/venn1"/>
    <dgm:cxn modelId="{503F7D3F-6954-4FD5-B0E4-4EF5D5C8DE3A}" type="presParOf" srcId="{E4436AC8-A740-43EF-B86E-71D6FB91994B}" destId="{54FC26DA-FE52-4512-9460-500F6FFBDF2D}" srcOrd="0" destOrd="0" presId="urn:microsoft.com/office/officeart/2005/8/layout/venn1"/>
    <dgm:cxn modelId="{530C89EE-EE6B-4E17-BA19-D641C0A0FC74}" type="presParOf" srcId="{E4436AC8-A740-43EF-B86E-71D6FB91994B}" destId="{6EB1032D-FED2-4ACD-A87E-B8EBF9068333}" srcOrd="1" destOrd="0" presId="urn:microsoft.com/office/officeart/2005/8/layout/venn1"/>
    <dgm:cxn modelId="{6D7B5449-89BD-4652-838B-8DE705493592}" type="presParOf" srcId="{E4436AC8-A740-43EF-B86E-71D6FB91994B}" destId="{8FF59409-1394-4F1A-B17B-0E242565339D}" srcOrd="2" destOrd="0" presId="urn:microsoft.com/office/officeart/2005/8/layout/venn1"/>
    <dgm:cxn modelId="{6F0531A2-2979-4531-BF98-730F8D922106}" type="presParOf" srcId="{E4436AC8-A740-43EF-B86E-71D6FB91994B}" destId="{E9B08102-40EB-4114-9EA9-A431238189D9}" srcOrd="3" destOrd="0" presId="urn:microsoft.com/office/officeart/2005/8/layout/venn1"/>
    <dgm:cxn modelId="{92E8949F-D576-442F-8F25-79C6C99870B4}" type="presParOf" srcId="{E4436AC8-A740-43EF-B86E-71D6FB91994B}" destId="{E7C609C4-8836-413A-BC74-4B7FF1E0261A}" srcOrd="4" destOrd="0" presId="urn:microsoft.com/office/officeart/2005/8/layout/venn1"/>
    <dgm:cxn modelId="{EA1E80B3-2335-4908-A184-D00C849CF32D}" type="presParOf" srcId="{E4436AC8-A740-43EF-B86E-71D6FB91994B}" destId="{63B75627-3A78-4EE6-B690-A372567A851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2F277-F39D-48AE-A635-1125ACE1DB9A}">
      <dsp:nvSpPr>
        <dsp:cNvPr id="0" name=""/>
        <dsp:cNvSpPr/>
      </dsp:nvSpPr>
      <dsp:spPr>
        <a:xfrm>
          <a:off x="98241" y="3335"/>
          <a:ext cx="1592609" cy="9555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126229" y="31323"/>
        <a:ext cx="1536633" cy="899589"/>
      </dsp:txXfrm>
    </dsp:sp>
    <dsp:sp modelId="{9CDDEB46-3331-46F3-BE2C-C9D415B5E99A}">
      <dsp:nvSpPr>
        <dsp:cNvPr id="0" name=""/>
        <dsp:cNvSpPr/>
      </dsp:nvSpPr>
      <dsp:spPr>
        <a:xfrm>
          <a:off x="1831000" y="283635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1000" y="362628"/>
        <a:ext cx="236343" cy="236981"/>
      </dsp:txXfrm>
    </dsp:sp>
    <dsp:sp modelId="{8F1255F6-24AC-41CF-AC35-51DFE93D0945}">
      <dsp:nvSpPr>
        <dsp:cNvPr id="0" name=""/>
        <dsp:cNvSpPr/>
      </dsp:nvSpPr>
      <dsp:spPr>
        <a:xfrm>
          <a:off x="2327895" y="333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 dirty="0"/>
        </a:p>
      </dsp:txBody>
      <dsp:txXfrm>
        <a:off x="2355883" y="31323"/>
        <a:ext cx="1536633" cy="899589"/>
      </dsp:txXfrm>
    </dsp:sp>
    <dsp:sp modelId="{3CF6B8ED-FDC2-433A-84A4-1660DDE96010}">
      <dsp:nvSpPr>
        <dsp:cNvPr id="0" name=""/>
        <dsp:cNvSpPr/>
      </dsp:nvSpPr>
      <dsp:spPr>
        <a:xfrm>
          <a:off x="4060654" y="283635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60654" y="362628"/>
        <a:ext cx="236343" cy="236981"/>
      </dsp:txXfrm>
    </dsp:sp>
    <dsp:sp modelId="{AE4AA9E8-03F1-43D3-A954-995A9EAD3D41}">
      <dsp:nvSpPr>
        <dsp:cNvPr id="0" name=""/>
        <dsp:cNvSpPr/>
      </dsp:nvSpPr>
      <dsp:spPr>
        <a:xfrm>
          <a:off x="4557548" y="333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4585536" y="31323"/>
        <a:ext cx="1536633" cy="899589"/>
      </dsp:txXfrm>
    </dsp:sp>
    <dsp:sp modelId="{5FAB812D-C02A-4997-8D3F-E2EB1087CDEF}">
      <dsp:nvSpPr>
        <dsp:cNvPr id="0" name=""/>
        <dsp:cNvSpPr/>
      </dsp:nvSpPr>
      <dsp:spPr>
        <a:xfrm rot="5400000">
          <a:off x="5185037" y="107038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5235363" y="1099051"/>
        <a:ext cx="236981" cy="236343"/>
      </dsp:txXfrm>
    </dsp:sp>
    <dsp:sp modelId="{DCC1C328-7149-4984-8E76-FE4CE9A1E9D3}">
      <dsp:nvSpPr>
        <dsp:cNvPr id="0" name=""/>
        <dsp:cNvSpPr/>
      </dsp:nvSpPr>
      <dsp:spPr>
        <a:xfrm>
          <a:off x="4557548" y="159594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4585536" y="1623933"/>
        <a:ext cx="1536633" cy="899589"/>
      </dsp:txXfrm>
    </dsp:sp>
    <dsp:sp modelId="{5B44A81A-D0F6-49B9-8093-6067D54B7481}">
      <dsp:nvSpPr>
        <dsp:cNvPr id="0" name=""/>
        <dsp:cNvSpPr/>
      </dsp:nvSpPr>
      <dsp:spPr>
        <a:xfrm rot="10800000">
          <a:off x="4079765" y="187624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181055" y="1955237"/>
        <a:ext cx="236343" cy="236981"/>
      </dsp:txXfrm>
    </dsp:sp>
    <dsp:sp modelId="{8FBDE39F-7BBD-4E22-85B0-614C928976C2}">
      <dsp:nvSpPr>
        <dsp:cNvPr id="0" name=""/>
        <dsp:cNvSpPr/>
      </dsp:nvSpPr>
      <dsp:spPr>
        <a:xfrm>
          <a:off x="2327895" y="159594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2355883" y="1623933"/>
        <a:ext cx="1536633" cy="899589"/>
      </dsp:txXfrm>
    </dsp:sp>
    <dsp:sp modelId="{96FA63CC-248B-4771-9058-660E95B6531A}">
      <dsp:nvSpPr>
        <dsp:cNvPr id="0" name=""/>
        <dsp:cNvSpPr/>
      </dsp:nvSpPr>
      <dsp:spPr>
        <a:xfrm rot="10800000">
          <a:off x="1850112" y="187624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951402" y="1955237"/>
        <a:ext cx="236343" cy="236981"/>
      </dsp:txXfrm>
    </dsp:sp>
    <dsp:sp modelId="{DC59B262-701C-4093-BA02-D8BA95DC87CC}">
      <dsp:nvSpPr>
        <dsp:cNvPr id="0" name=""/>
        <dsp:cNvSpPr/>
      </dsp:nvSpPr>
      <dsp:spPr>
        <a:xfrm>
          <a:off x="98241" y="159594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126229" y="1623933"/>
        <a:ext cx="1536633" cy="899589"/>
      </dsp:txXfrm>
    </dsp:sp>
    <dsp:sp modelId="{C6F25EDB-3EC0-4D2A-88B4-0045ACC1735B}">
      <dsp:nvSpPr>
        <dsp:cNvPr id="0" name=""/>
        <dsp:cNvSpPr/>
      </dsp:nvSpPr>
      <dsp:spPr>
        <a:xfrm rot="5400000">
          <a:off x="725729" y="266299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776055" y="2691661"/>
        <a:ext cx="236981" cy="236343"/>
      </dsp:txXfrm>
    </dsp:sp>
    <dsp:sp modelId="{905BA76F-B466-4137-B439-C89A997A4AA6}">
      <dsp:nvSpPr>
        <dsp:cNvPr id="0" name=""/>
        <dsp:cNvSpPr/>
      </dsp:nvSpPr>
      <dsp:spPr>
        <a:xfrm>
          <a:off x="98241" y="318855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126229" y="3216543"/>
        <a:ext cx="1536633" cy="899589"/>
      </dsp:txXfrm>
    </dsp:sp>
    <dsp:sp modelId="{5A58C5AF-7320-4721-8986-A23EE2B06EFD}">
      <dsp:nvSpPr>
        <dsp:cNvPr id="0" name=""/>
        <dsp:cNvSpPr/>
      </dsp:nvSpPr>
      <dsp:spPr>
        <a:xfrm>
          <a:off x="1831000" y="346885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1000" y="3547847"/>
        <a:ext cx="236343" cy="236981"/>
      </dsp:txXfrm>
    </dsp:sp>
    <dsp:sp modelId="{39AC37BF-B8F8-470D-A087-EE50ABEFCF50}">
      <dsp:nvSpPr>
        <dsp:cNvPr id="0" name=""/>
        <dsp:cNvSpPr/>
      </dsp:nvSpPr>
      <dsp:spPr>
        <a:xfrm>
          <a:off x="2327895" y="3188555"/>
          <a:ext cx="1592609" cy="9555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/>
        </a:p>
      </dsp:txBody>
      <dsp:txXfrm>
        <a:off x="2355883" y="3216543"/>
        <a:ext cx="1536633" cy="899589"/>
      </dsp:txXfrm>
    </dsp:sp>
    <dsp:sp modelId="{7303415A-C032-4E5B-A7EF-B084C234B4C7}">
      <dsp:nvSpPr>
        <dsp:cNvPr id="0" name=""/>
        <dsp:cNvSpPr/>
      </dsp:nvSpPr>
      <dsp:spPr>
        <a:xfrm>
          <a:off x="4060654" y="3468854"/>
          <a:ext cx="337633" cy="394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60654" y="3547847"/>
        <a:ext cx="236343" cy="236981"/>
      </dsp:txXfrm>
    </dsp:sp>
    <dsp:sp modelId="{7B73DAA0-8B27-4550-ADDB-E7D89C39D9F3}">
      <dsp:nvSpPr>
        <dsp:cNvPr id="0" name=""/>
        <dsp:cNvSpPr/>
      </dsp:nvSpPr>
      <dsp:spPr>
        <a:xfrm>
          <a:off x="4557548" y="3188555"/>
          <a:ext cx="1592609" cy="9555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4585536" y="3216543"/>
        <a:ext cx="1536633" cy="899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5035-BB0C-49B8-BB67-08F629B88748}">
      <dsp:nvSpPr>
        <dsp:cNvPr id="0" name=""/>
        <dsp:cNvSpPr/>
      </dsp:nvSpPr>
      <dsp:spPr>
        <a:xfrm rot="5400000">
          <a:off x="-220993" y="221186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First </a:t>
          </a:r>
          <a:r>
            <a:rPr lang="de-DE" sz="1500" kern="1200" dirty="0" err="1"/>
            <a:t>steps</a:t>
          </a:r>
          <a:endParaRPr lang="de-DE" sz="1500" kern="1200" dirty="0"/>
        </a:p>
      </dsp:txBody>
      <dsp:txXfrm rot="-5400000">
        <a:off x="1" y="515844"/>
        <a:ext cx="1031304" cy="441987"/>
      </dsp:txXfrm>
    </dsp:sp>
    <dsp:sp modelId="{2E6B62D4-A4EA-405A-BE08-5BAF367534E8}">
      <dsp:nvSpPr>
        <dsp:cNvPr id="0" name=""/>
        <dsp:cNvSpPr/>
      </dsp:nvSpPr>
      <dsp:spPr>
        <a:xfrm rot="5400000">
          <a:off x="5279233" y="-4247736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Plan and </a:t>
          </a:r>
          <a:r>
            <a:rPr lang="de-DE" sz="2700" kern="1200" dirty="0" err="1"/>
            <a:t>organize</a:t>
          </a:r>
          <a:r>
            <a:rPr lang="de-DE" sz="2700" kern="1200" dirty="0"/>
            <a:t> </a:t>
          </a:r>
          <a:r>
            <a:rPr lang="de-DE" sz="2700" kern="1200" dirty="0" err="1"/>
            <a:t>team</a:t>
          </a:r>
          <a:r>
            <a:rPr lang="de-DE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Read </a:t>
          </a:r>
          <a:r>
            <a:rPr lang="de-DE" sz="2700" kern="1200" dirty="0" err="1"/>
            <a:t>resources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endParaRPr lang="de-DE" sz="2700" kern="1200" dirty="0"/>
        </a:p>
      </dsp:txBody>
      <dsp:txXfrm rot="-5400000">
        <a:off x="1031304" y="46941"/>
        <a:ext cx="9406750" cy="864143"/>
      </dsp:txXfrm>
    </dsp:sp>
    <dsp:sp modelId="{63A6E1FF-4341-44E2-8D94-C7003EA28070}">
      <dsp:nvSpPr>
        <dsp:cNvPr id="0" name=""/>
        <dsp:cNvSpPr/>
      </dsp:nvSpPr>
      <dsp:spPr>
        <a:xfrm rot="5400000">
          <a:off x="-220993" y="1498567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Propject</a:t>
          </a:r>
          <a:r>
            <a:rPr lang="de-DE" sz="1500" kern="1200" dirty="0"/>
            <a:t> </a:t>
          </a:r>
          <a:r>
            <a:rPr lang="de-DE" sz="1500" kern="1200" dirty="0" err="1"/>
            <a:t>proposal</a:t>
          </a:r>
          <a:endParaRPr lang="de-DE" sz="1500" kern="1200" dirty="0"/>
        </a:p>
      </dsp:txBody>
      <dsp:txXfrm rot="-5400000">
        <a:off x="1" y="1793225"/>
        <a:ext cx="1031304" cy="441987"/>
      </dsp:txXfrm>
    </dsp:sp>
    <dsp:sp modelId="{C2005CD8-9716-43FD-835B-932250B82C7E}">
      <dsp:nvSpPr>
        <dsp:cNvPr id="0" name=""/>
        <dsp:cNvSpPr/>
      </dsp:nvSpPr>
      <dsp:spPr>
        <a:xfrm rot="5400000">
          <a:off x="5279233" y="-2970355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Visualize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algorithms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Finish </a:t>
          </a:r>
          <a:r>
            <a:rPr lang="de-DE" sz="2700" kern="1200" dirty="0" err="1"/>
            <a:t>project</a:t>
          </a:r>
          <a:r>
            <a:rPr lang="de-DE" sz="2700" kern="1200" dirty="0"/>
            <a:t> </a:t>
          </a:r>
          <a:r>
            <a:rPr lang="de-DE" sz="2700" kern="1200" dirty="0" err="1"/>
            <a:t>proposal</a:t>
          </a:r>
          <a:endParaRPr lang="de-DE" sz="2700" kern="1200" dirty="0"/>
        </a:p>
      </dsp:txBody>
      <dsp:txXfrm rot="-5400000">
        <a:off x="1031304" y="1324322"/>
        <a:ext cx="9406750" cy="864143"/>
      </dsp:txXfrm>
    </dsp:sp>
    <dsp:sp modelId="{F05AB861-08A9-4CAB-8445-077E9EF946CB}">
      <dsp:nvSpPr>
        <dsp:cNvPr id="0" name=""/>
        <dsp:cNvSpPr/>
      </dsp:nvSpPr>
      <dsp:spPr>
        <a:xfrm rot="5400000">
          <a:off x="-220993" y="2775949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Main </a:t>
          </a:r>
          <a:r>
            <a:rPr lang="de-DE" sz="1500" kern="1200" dirty="0" err="1"/>
            <a:t>algorithms</a:t>
          </a:r>
          <a:endParaRPr lang="de-DE" sz="1500" kern="1200" dirty="0"/>
        </a:p>
      </dsp:txBody>
      <dsp:txXfrm rot="-5400000">
        <a:off x="1" y="3070607"/>
        <a:ext cx="1031304" cy="441987"/>
      </dsp:txXfrm>
    </dsp:sp>
    <dsp:sp modelId="{9AE143BF-F0A9-4111-B760-06125E4B4246}">
      <dsp:nvSpPr>
        <dsp:cNvPr id="0" name=""/>
        <dsp:cNvSpPr/>
      </dsp:nvSpPr>
      <dsp:spPr>
        <a:xfrm rot="5400000">
          <a:off x="5279233" y="-1692973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Implement Otsu </a:t>
          </a:r>
          <a:r>
            <a:rPr lang="de-DE" sz="2700" kern="1200" dirty="0" err="1"/>
            <a:t>thresholding</a:t>
          </a:r>
          <a:r>
            <a:rPr lang="de-DE" sz="2700" kern="1200" dirty="0"/>
            <a:t> and </a:t>
          </a:r>
          <a:r>
            <a:rPr lang="de-DE" sz="2700" kern="1200" dirty="0" err="1"/>
            <a:t>dice</a:t>
          </a:r>
          <a:r>
            <a:rPr lang="de-DE" sz="2700" kern="1200" dirty="0"/>
            <a:t>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Test </a:t>
          </a:r>
          <a:r>
            <a:rPr lang="de-DE" sz="2700" kern="1200" dirty="0" err="1"/>
            <a:t>it</a:t>
          </a:r>
          <a:r>
            <a:rPr lang="de-DE" sz="2700" kern="1200" dirty="0"/>
            <a:t> on </a:t>
          </a:r>
          <a:r>
            <a:rPr lang="de-DE" sz="2700" kern="1200" dirty="0" err="1"/>
            <a:t>data</a:t>
          </a:r>
          <a:r>
            <a:rPr lang="de-DE" sz="2700" kern="1200" dirty="0"/>
            <a:t> </a:t>
          </a:r>
        </a:p>
      </dsp:txBody>
      <dsp:txXfrm rot="-5400000">
        <a:off x="1031304" y="2601704"/>
        <a:ext cx="9406750" cy="864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5F6A-DAFD-4E32-B0B2-B95E59F20D2C}">
      <dsp:nvSpPr>
        <dsp:cNvPr id="0" name=""/>
        <dsp:cNvSpPr/>
      </dsp:nvSpPr>
      <dsp:spPr>
        <a:xfrm rot="5400000">
          <a:off x="-135815" y="13619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Preprocessing</a:t>
          </a:r>
          <a:r>
            <a:rPr lang="de-DE" sz="500" kern="1200" dirty="0"/>
            <a:t> and </a:t>
          </a:r>
          <a:r>
            <a:rPr lang="de-DE" sz="500" kern="1200" dirty="0" err="1"/>
            <a:t>testing</a:t>
          </a:r>
          <a:endParaRPr lang="de-DE" sz="500" kern="1200" dirty="0"/>
        </a:p>
      </dsp:txBody>
      <dsp:txXfrm rot="-5400000">
        <a:off x="1" y="317283"/>
        <a:ext cx="633804" cy="271631"/>
      </dsp:txXfrm>
    </dsp:sp>
    <dsp:sp modelId="{12B69BF8-379D-4ACF-8992-B21DEDBFE9EF}">
      <dsp:nvSpPr>
        <dsp:cNvPr id="0" name=""/>
        <dsp:cNvSpPr/>
      </dsp:nvSpPr>
      <dsp:spPr>
        <a:xfrm rot="5400000">
          <a:off x="5386957" y="-475277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different </a:t>
          </a:r>
          <a:r>
            <a:rPr lang="de-DE" sz="1600" kern="1200" dirty="0" err="1"/>
            <a:t>preprocessing</a:t>
          </a:r>
          <a:r>
            <a:rPr lang="de-DE" sz="1600" kern="1200" dirty="0"/>
            <a:t> </a:t>
          </a:r>
          <a:r>
            <a:rPr lang="de-DE" sz="1600" kern="1200" dirty="0" err="1"/>
            <a:t>features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 </a:t>
          </a:r>
          <a:r>
            <a:rPr lang="de-DE" sz="1600" kern="1200" dirty="0" err="1"/>
            <a:t>pipeline</a:t>
          </a:r>
          <a:r>
            <a:rPr lang="de-DE" sz="1600" kern="1200" dirty="0"/>
            <a:t> on </a:t>
          </a:r>
          <a:r>
            <a:rPr lang="de-DE" sz="1600" kern="1200" dirty="0" err="1"/>
            <a:t>optimized</a:t>
          </a:r>
          <a:r>
            <a:rPr lang="de-DE" sz="1600" kern="1200" dirty="0"/>
            <a:t> </a:t>
          </a:r>
          <a:r>
            <a:rPr lang="de-DE" sz="1600" kern="1200" dirty="0" err="1"/>
            <a:t>images</a:t>
          </a:r>
          <a:endParaRPr lang="de-DE" sz="1600" kern="1200" dirty="0"/>
        </a:p>
      </dsp:txBody>
      <dsp:txXfrm rot="-5400000">
        <a:off x="633805" y="29112"/>
        <a:ext cx="10066108" cy="531073"/>
      </dsp:txXfrm>
    </dsp:sp>
    <dsp:sp modelId="{02F77DC1-A16A-40A8-8C2D-CFE3230522AD}">
      <dsp:nvSpPr>
        <dsp:cNvPr id="0" name=""/>
        <dsp:cNvSpPr/>
      </dsp:nvSpPr>
      <dsp:spPr>
        <a:xfrm rot="5400000">
          <a:off x="-135815" y="92183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Local</a:t>
          </a:r>
          <a:r>
            <a:rPr lang="de-DE" sz="500" kern="1200" dirty="0"/>
            <a:t> </a:t>
          </a:r>
          <a:r>
            <a:rPr lang="de-DE" sz="500" kern="1200" dirty="0" err="1"/>
            <a:t>threshold</a:t>
          </a:r>
          <a:endParaRPr lang="de-DE" sz="500" kern="1200" dirty="0"/>
        </a:p>
      </dsp:txBody>
      <dsp:txXfrm rot="-5400000">
        <a:off x="1" y="1102923"/>
        <a:ext cx="633804" cy="271631"/>
      </dsp:txXfrm>
    </dsp:sp>
    <dsp:sp modelId="{6537B4CD-7EC2-460E-939B-8E237198189E}">
      <dsp:nvSpPr>
        <dsp:cNvPr id="0" name=""/>
        <dsp:cNvSpPr/>
      </dsp:nvSpPr>
      <dsp:spPr>
        <a:xfrm rot="5400000">
          <a:off x="5386957" y="-396713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Impement</a:t>
          </a:r>
          <a:r>
            <a:rPr lang="de-DE" sz="1600" kern="1200" dirty="0"/>
            <a:t> </a:t>
          </a:r>
          <a:r>
            <a:rPr lang="de-DE" sz="1600" kern="1200" dirty="0" err="1"/>
            <a:t>sliding</a:t>
          </a:r>
          <a:r>
            <a:rPr lang="de-DE" sz="1600" kern="1200" dirty="0"/>
            <a:t> </a:t>
          </a:r>
          <a:r>
            <a:rPr lang="de-DE" sz="1600" kern="1200" dirty="0" err="1"/>
            <a:t>window</a:t>
          </a:r>
          <a:r>
            <a:rPr lang="de-DE" sz="1600" kern="1200" dirty="0"/>
            <a:t> </a:t>
          </a:r>
          <a:r>
            <a:rPr lang="de-DE" sz="1600" kern="1200" dirty="0" err="1"/>
            <a:t>scheme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Organize</a:t>
          </a:r>
          <a:r>
            <a:rPr lang="de-DE" sz="1600" kern="1200" dirty="0"/>
            <a:t> and </a:t>
          </a:r>
          <a:r>
            <a:rPr lang="de-DE" sz="1600" kern="1200" dirty="0" err="1"/>
            <a:t>optimize</a:t>
          </a:r>
          <a:r>
            <a:rPr lang="de-DE" sz="1600" kern="1200" dirty="0"/>
            <a:t> code</a:t>
          </a:r>
        </a:p>
      </dsp:txBody>
      <dsp:txXfrm rot="-5400000">
        <a:off x="633805" y="814752"/>
        <a:ext cx="10066108" cy="531073"/>
      </dsp:txXfrm>
    </dsp:sp>
    <dsp:sp modelId="{4372A12C-1810-4F6D-8393-851F0EE5422A}">
      <dsp:nvSpPr>
        <dsp:cNvPr id="0" name=""/>
        <dsp:cNvSpPr/>
      </dsp:nvSpPr>
      <dsp:spPr>
        <a:xfrm rot="5400000">
          <a:off x="-135815" y="170747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Alternative </a:t>
          </a:r>
          <a:r>
            <a:rPr lang="de-DE" sz="500" kern="1200" dirty="0" err="1"/>
            <a:t>evaluation</a:t>
          </a:r>
          <a:r>
            <a:rPr lang="de-DE" sz="500" kern="1200" dirty="0"/>
            <a:t> </a:t>
          </a:r>
          <a:r>
            <a:rPr lang="de-DE" sz="500" kern="1200" dirty="0" err="1"/>
            <a:t>methods</a:t>
          </a:r>
          <a:r>
            <a:rPr lang="de-DE" sz="500" kern="1200" dirty="0"/>
            <a:t> and </a:t>
          </a:r>
          <a:r>
            <a:rPr lang="de-DE" sz="500" kern="1200" dirty="0" err="1"/>
            <a:t>further</a:t>
          </a:r>
          <a:r>
            <a:rPr lang="de-DE" sz="500" kern="1200" dirty="0"/>
            <a:t> </a:t>
          </a:r>
          <a:r>
            <a:rPr lang="de-DE" sz="500" kern="1200" dirty="0" err="1"/>
            <a:t>ideas</a:t>
          </a:r>
          <a:endParaRPr lang="de-DE" sz="500" kern="1200" dirty="0"/>
        </a:p>
      </dsp:txBody>
      <dsp:txXfrm rot="-5400000">
        <a:off x="1" y="1888563"/>
        <a:ext cx="633804" cy="271631"/>
      </dsp:txXfrm>
    </dsp:sp>
    <dsp:sp modelId="{F7099007-3D5E-4C66-B940-041A893E0827}">
      <dsp:nvSpPr>
        <dsp:cNvPr id="0" name=""/>
        <dsp:cNvSpPr/>
      </dsp:nvSpPr>
      <dsp:spPr>
        <a:xfrm rot="5400000">
          <a:off x="5386957" y="-318149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evaluation</a:t>
          </a:r>
          <a:r>
            <a:rPr lang="de-DE" sz="1600" kern="1200" dirty="0"/>
            <a:t> </a:t>
          </a:r>
          <a:r>
            <a:rPr lang="de-DE" sz="1600" kern="1200" dirty="0" err="1"/>
            <a:t>methods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two</a:t>
          </a:r>
          <a:r>
            <a:rPr lang="de-DE" sz="1600" kern="1200" dirty="0"/>
            <a:t>-level-Otsu</a:t>
          </a:r>
        </a:p>
      </dsp:txBody>
      <dsp:txXfrm rot="-5400000">
        <a:off x="633805" y="1600392"/>
        <a:ext cx="10066108" cy="531073"/>
      </dsp:txXfrm>
    </dsp:sp>
    <dsp:sp modelId="{8175660D-2D95-42C2-B346-F266A2D1CF87}">
      <dsp:nvSpPr>
        <dsp:cNvPr id="0" name=""/>
        <dsp:cNvSpPr/>
      </dsp:nvSpPr>
      <dsp:spPr>
        <a:xfrm rot="5400000">
          <a:off x="-135815" y="249311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Cell</a:t>
          </a:r>
          <a:r>
            <a:rPr lang="de-DE" sz="500" kern="1200" dirty="0"/>
            <a:t> </a:t>
          </a:r>
          <a:r>
            <a:rPr lang="de-DE" sz="500" kern="1200" dirty="0" err="1"/>
            <a:t>counting</a:t>
          </a:r>
          <a:endParaRPr lang="de-DE" sz="500" kern="1200" dirty="0"/>
        </a:p>
      </dsp:txBody>
      <dsp:txXfrm rot="-5400000">
        <a:off x="1" y="2674203"/>
        <a:ext cx="633804" cy="271631"/>
      </dsp:txXfrm>
    </dsp:sp>
    <dsp:sp modelId="{06D2F07F-3019-448E-B221-31A25B2642FC}">
      <dsp:nvSpPr>
        <dsp:cNvPr id="0" name=""/>
        <dsp:cNvSpPr/>
      </dsp:nvSpPr>
      <dsp:spPr>
        <a:xfrm rot="5400000">
          <a:off x="5386957" y="-239585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cell</a:t>
          </a:r>
          <a:r>
            <a:rPr lang="de-DE" sz="1600" kern="1200" dirty="0"/>
            <a:t> </a:t>
          </a:r>
          <a:r>
            <a:rPr lang="de-DE" sz="1600" kern="1200" dirty="0" err="1"/>
            <a:t>counting</a:t>
          </a:r>
          <a:r>
            <a:rPr lang="de-DE" sz="1600" kern="1200" dirty="0"/>
            <a:t> </a:t>
          </a:r>
          <a:r>
            <a:rPr lang="de-DE" sz="1600" kern="1200" dirty="0" err="1"/>
            <a:t>algorithm</a:t>
          </a:r>
          <a:endParaRPr lang="de-DE" sz="1600" kern="1200" dirty="0"/>
        </a:p>
      </dsp:txBody>
      <dsp:txXfrm rot="-5400000">
        <a:off x="633805" y="2386032"/>
        <a:ext cx="10066108" cy="531073"/>
      </dsp:txXfrm>
    </dsp:sp>
    <dsp:sp modelId="{EBF31B92-60A3-4E46-97CE-7B331931D9D3}">
      <dsp:nvSpPr>
        <dsp:cNvPr id="0" name=""/>
        <dsp:cNvSpPr/>
      </dsp:nvSpPr>
      <dsp:spPr>
        <a:xfrm rot="5400000">
          <a:off x="-135815" y="327875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Buffer and Final </a:t>
          </a:r>
          <a:r>
            <a:rPr lang="de-DE" sz="500" kern="1200" dirty="0" err="1"/>
            <a:t>presentation</a:t>
          </a:r>
          <a:endParaRPr lang="de-DE" sz="500" kern="1200" dirty="0"/>
        </a:p>
      </dsp:txBody>
      <dsp:txXfrm rot="-5400000">
        <a:off x="1" y="3459843"/>
        <a:ext cx="633804" cy="271631"/>
      </dsp:txXfrm>
    </dsp:sp>
    <dsp:sp modelId="{58F4BF40-24EA-41E9-A5FF-D70775B4D70F}">
      <dsp:nvSpPr>
        <dsp:cNvPr id="0" name=""/>
        <dsp:cNvSpPr/>
      </dsp:nvSpPr>
      <dsp:spPr>
        <a:xfrm rot="5400000">
          <a:off x="5386957" y="-161021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Compare</a:t>
          </a:r>
          <a:r>
            <a:rPr lang="de-DE" sz="1600" kern="1200" dirty="0"/>
            <a:t>/</a:t>
          </a:r>
          <a:r>
            <a:rPr lang="de-DE" sz="1600" kern="1200" dirty="0" err="1"/>
            <a:t>collaborate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other</a:t>
          </a:r>
          <a:r>
            <a:rPr lang="de-DE" sz="1600" kern="1200" dirty="0"/>
            <a:t> </a:t>
          </a:r>
          <a:r>
            <a:rPr lang="de-DE" sz="1600" kern="1200" dirty="0" err="1"/>
            <a:t>team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Clean GitHub and </a:t>
          </a:r>
          <a:r>
            <a:rPr lang="de-DE" sz="1600" kern="1200" dirty="0" err="1"/>
            <a:t>write</a:t>
          </a:r>
          <a:r>
            <a:rPr lang="de-DE" sz="1600" kern="1200" dirty="0"/>
            <a:t> final </a:t>
          </a:r>
          <a:r>
            <a:rPr lang="de-DE" sz="1600" kern="1200" dirty="0" err="1"/>
            <a:t>report</a:t>
          </a:r>
          <a:r>
            <a:rPr lang="de-DE" sz="1600" kern="1200" dirty="0"/>
            <a:t> </a:t>
          </a:r>
        </a:p>
      </dsp:txBody>
      <dsp:txXfrm rot="-5400000">
        <a:off x="633805" y="3171672"/>
        <a:ext cx="10066108" cy="531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26DA-FE52-4512-9460-500F6FFBDF2D}">
      <dsp:nvSpPr>
        <dsp:cNvPr id="0" name=""/>
        <dsp:cNvSpPr/>
      </dsp:nvSpPr>
      <dsp:spPr>
        <a:xfrm>
          <a:off x="3987130" y="0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Meetings</a:t>
          </a:r>
        </a:p>
      </dsp:txBody>
      <dsp:txXfrm>
        <a:off x="4315095" y="430453"/>
        <a:ext cx="1803806" cy="1106881"/>
      </dsp:txXfrm>
    </dsp:sp>
    <dsp:sp modelId="{8FF59409-1394-4F1A-B17B-0E242565339D}">
      <dsp:nvSpPr>
        <dsp:cNvPr id="0" name=""/>
        <dsp:cNvSpPr/>
      </dsp:nvSpPr>
      <dsp:spPr>
        <a:xfrm>
          <a:off x="5862318" y="985526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Teamwork</a:t>
          </a:r>
        </a:p>
      </dsp:txBody>
      <dsp:txXfrm>
        <a:off x="6614588" y="1620957"/>
        <a:ext cx="1475841" cy="1352854"/>
      </dsp:txXfrm>
    </dsp:sp>
    <dsp:sp modelId="{E7C609C4-8836-413A-BC74-4B7FF1E0261A}">
      <dsp:nvSpPr>
        <dsp:cNvPr id="0" name=""/>
        <dsp:cNvSpPr/>
      </dsp:nvSpPr>
      <dsp:spPr>
        <a:xfrm>
          <a:off x="2571249" y="1558103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802874" y="2193535"/>
        <a:ext cx="1475841" cy="135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FFBE6-DA1F-4F3B-A830-CB5A3974E35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EAAED-B3D1-431F-BEB9-F3E5FC6079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1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T39 </a:t>
            </a:r>
            <a:r>
              <a:rPr lang="de-DE" dirty="0" err="1"/>
              <a:t>bild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EAAED-B3D1-431F-BEB9-F3E5FC6079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72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3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Project proposal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585629B-5A35-4616-7E95-9592C5683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944973"/>
              </p:ext>
            </p:extLst>
          </p:nvPr>
        </p:nvGraphicFramePr>
        <p:xfrm>
          <a:off x="2579915" y="1992086"/>
          <a:ext cx="6248400" cy="414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21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4E-AFD1-C198-F41C-FDB6A9E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Eulers rings normal version and dice score #muss noch ueberlegen wie genau ich es mache also in what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3FB1-BA55-C54C-FF00-C4BB352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0744B-0CC5-18A1-DD73-908B806441FD}"/>
              </a:ext>
            </a:extLst>
          </p:cNvPr>
          <p:cNvSpPr/>
          <p:nvPr/>
        </p:nvSpPr>
        <p:spPr>
          <a:xfrm>
            <a:off x="2905760" y="2159845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8756F-BEF0-7FA2-3EBB-0169F1411108}"/>
              </a:ext>
            </a:extLst>
          </p:cNvPr>
          <p:cNvSpPr/>
          <p:nvPr/>
        </p:nvSpPr>
        <p:spPr>
          <a:xfrm>
            <a:off x="4947920" y="2134023"/>
            <a:ext cx="3738880" cy="370924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wie sieht es statistisch aus (eulers rings)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Hier perfect scenario aka ueberlappende eulers rings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Realistic scenario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61946-6342-8805-195C-0F95A3EC7157}"/>
              </a:ext>
            </a:extLst>
          </p:cNvPr>
          <p:cNvSpPr/>
          <p:nvPr/>
        </p:nvSpPr>
        <p:spPr>
          <a:xfrm>
            <a:off x="4382866" y="2201547"/>
            <a:ext cx="3359053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FN=0</a:t>
            </a:r>
          </a:p>
          <a:p>
            <a:r>
              <a:rPr lang="lv-LV" dirty="0"/>
              <a:t>FP=0</a:t>
            </a:r>
          </a:p>
          <a:p>
            <a:r>
              <a:rPr lang="lv-LV" dirty="0"/>
              <a:t>DSC= 2TP/2TP = 1</a:t>
            </a:r>
          </a:p>
          <a:p>
            <a:r>
              <a:rPr lang="lv-LV" dirty="0"/>
              <a:t>+ kurzerklaerung wie es zu dsc=0 kommen wurde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5DF8A-C915-ECB1-CC4D-91FD8D9C93D0}"/>
              </a:ext>
            </a:extLst>
          </p:cNvPr>
          <p:cNvSpPr/>
          <p:nvPr/>
        </p:nvSpPr>
        <p:spPr>
          <a:xfrm>
            <a:off x="4398248" y="4087336"/>
            <a:ext cx="3389817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FN&gt;0</a:t>
            </a:r>
          </a:p>
          <a:p>
            <a:r>
              <a:rPr lang="lv-LV" dirty="0"/>
              <a:t>FP&gt;0</a:t>
            </a:r>
          </a:p>
          <a:p>
            <a:r>
              <a:rPr lang="lv-LV" dirty="0"/>
              <a:t>DSC=2TP/(2TP+FN+FP)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DA82-A3FB-46BC-B7CF-8EC169C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11" name="Google Shape;409;p39">
            <a:extLst>
              <a:ext uri="{FF2B5EF4-FFF2-40B4-BE49-F238E27FC236}">
                <a16:creationId xmlns:a16="http://schemas.microsoft.com/office/drawing/2014/main" id="{80D991A3-9AF7-4F70-80DE-D8FCACB5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de-DE" dirty="0"/>
              <a:t>   </a:t>
            </a:r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15CB4FE4-D6A5-4A35-A7F5-9746A2386FFF}"/>
              </a:ext>
            </a:extLst>
          </p:cNvPr>
          <p:cNvSpPr/>
          <p:nvPr/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nhaltsplatzhalter 4" descr="Programmiererin mit einfarbiger Füllung">
            <a:extLst>
              <a:ext uri="{FF2B5EF4-FFF2-40B4-BE49-F238E27FC236}">
                <a16:creationId xmlns:a16="http://schemas.microsoft.com/office/drawing/2014/main" id="{60571C09-8518-4206-9CB8-36DFDF29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88594"/>
            <a:ext cx="515718" cy="515718"/>
          </a:xfrm>
          <a:prstGeom prst="rect">
            <a:avLst/>
          </a:prstGeom>
        </p:spPr>
      </p:pic>
      <p:pic>
        <p:nvPicPr>
          <p:cNvPr id="19" name="Inhaltsplatzhalter 4" descr="Programmiererin mit einfarbiger Füllung">
            <a:extLst>
              <a:ext uri="{FF2B5EF4-FFF2-40B4-BE49-F238E27FC236}">
                <a16:creationId xmlns:a16="http://schemas.microsoft.com/office/drawing/2014/main" id="{9D1309D7-D3FF-4BFE-AA99-0F8AF60A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5" y="4004627"/>
            <a:ext cx="508317" cy="508317"/>
          </a:xfrm>
          <a:prstGeom prst="rect">
            <a:avLst/>
          </a:prstGeom>
        </p:spPr>
      </p:pic>
      <p:pic>
        <p:nvPicPr>
          <p:cNvPr id="20" name="Inhaltsplatzhalter 4" descr="Programmiererin mit einfarbiger Füllung">
            <a:extLst>
              <a:ext uri="{FF2B5EF4-FFF2-40B4-BE49-F238E27FC236}">
                <a16:creationId xmlns:a16="http://schemas.microsoft.com/office/drawing/2014/main" id="{EC4C866A-AE84-4447-94FE-FD0FADE7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7" y="3981193"/>
            <a:ext cx="515718" cy="515718"/>
          </a:xfrm>
          <a:prstGeom prst="rect">
            <a:avLst/>
          </a:prstGeom>
        </p:spPr>
      </p:pic>
      <p:pic>
        <p:nvPicPr>
          <p:cNvPr id="21" name="Inhaltsplatzhalter 4" descr="Programmiererin mit einfarbiger Füllung">
            <a:extLst>
              <a:ext uri="{FF2B5EF4-FFF2-40B4-BE49-F238E27FC236}">
                <a16:creationId xmlns:a16="http://schemas.microsoft.com/office/drawing/2014/main" id="{816787F3-1040-4884-95FB-5F1CD8B9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89" y="3988594"/>
            <a:ext cx="508317" cy="508317"/>
          </a:xfrm>
          <a:prstGeom prst="rect">
            <a:avLst/>
          </a:prstGeom>
        </p:spPr>
      </p:pic>
      <p:pic>
        <p:nvPicPr>
          <p:cNvPr id="22" name="Grafik 21" descr="Cabriolet mit einfarbiger Füllung">
            <a:extLst>
              <a:ext uri="{FF2B5EF4-FFF2-40B4-BE49-F238E27FC236}">
                <a16:creationId xmlns:a16="http://schemas.microsoft.com/office/drawing/2014/main" id="{9AF9FC0A-4955-46DB-A070-994ADBEB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95" y="4536378"/>
            <a:ext cx="914400" cy="914400"/>
          </a:xfrm>
          <a:prstGeom prst="rect">
            <a:avLst/>
          </a:prstGeom>
        </p:spPr>
      </p:pic>
      <p:pic>
        <p:nvPicPr>
          <p:cNvPr id="23" name="Grafik 22" descr="Kennzeichen mit einfarbiger Füllung">
            <a:extLst>
              <a:ext uri="{FF2B5EF4-FFF2-40B4-BE49-F238E27FC236}">
                <a16:creationId xmlns:a16="http://schemas.microsoft.com/office/drawing/2014/main" id="{5552902E-8865-4E5E-BEDB-CDEA9C3DB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550" y="2379498"/>
            <a:ext cx="692552" cy="692552"/>
          </a:xfrm>
          <a:prstGeom prst="rect">
            <a:avLst/>
          </a:prstGeom>
        </p:spPr>
      </p:pic>
      <p:grpSp>
        <p:nvGrpSpPr>
          <p:cNvPr id="24" name="Google Shape;411;p39">
            <a:extLst>
              <a:ext uri="{FF2B5EF4-FFF2-40B4-BE49-F238E27FC236}">
                <a16:creationId xmlns:a16="http://schemas.microsoft.com/office/drawing/2014/main" id="{FD8D35D2-D2F2-4D22-8423-85EB56D77EAD}"/>
              </a:ext>
            </a:extLst>
          </p:cNvPr>
          <p:cNvGrpSpPr/>
          <p:nvPr/>
        </p:nvGrpSpPr>
        <p:grpSpPr>
          <a:xfrm>
            <a:off x="2286942" y="2596681"/>
            <a:ext cx="841607" cy="786082"/>
            <a:chOff x="1854273" y="1772729"/>
            <a:chExt cx="337532" cy="334744"/>
          </a:xfrm>
        </p:grpSpPr>
        <p:sp>
          <p:nvSpPr>
            <p:cNvPr id="25" name="Google Shape;412;p39">
              <a:extLst>
                <a:ext uri="{FF2B5EF4-FFF2-40B4-BE49-F238E27FC236}">
                  <a16:creationId xmlns:a16="http://schemas.microsoft.com/office/drawing/2014/main" id="{B72F39E9-8472-4256-A652-FBFEC92A117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13;p39">
              <a:extLst>
                <a:ext uri="{FF2B5EF4-FFF2-40B4-BE49-F238E27FC236}">
                  <a16:creationId xmlns:a16="http://schemas.microsoft.com/office/drawing/2014/main" id="{C3CA2ADE-A734-450D-81EE-ECDC0E943A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10.05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3" name="Google Shape;411;p39">
            <a:extLst>
              <a:ext uri="{FF2B5EF4-FFF2-40B4-BE49-F238E27FC236}">
                <a16:creationId xmlns:a16="http://schemas.microsoft.com/office/drawing/2014/main" id="{CADF3AEB-F63E-488E-813D-9E785BBE554C}"/>
              </a:ext>
            </a:extLst>
          </p:cNvPr>
          <p:cNvGrpSpPr/>
          <p:nvPr/>
        </p:nvGrpSpPr>
        <p:grpSpPr>
          <a:xfrm>
            <a:off x="3084679" y="4236093"/>
            <a:ext cx="841607" cy="786082"/>
            <a:chOff x="1854273" y="1772729"/>
            <a:chExt cx="337532" cy="334744"/>
          </a:xfrm>
        </p:grpSpPr>
        <p:sp>
          <p:nvSpPr>
            <p:cNvPr id="34" name="Google Shape;412;p39">
              <a:extLst>
                <a:ext uri="{FF2B5EF4-FFF2-40B4-BE49-F238E27FC236}">
                  <a16:creationId xmlns:a16="http://schemas.microsoft.com/office/drawing/2014/main" id="{8EBF4C0B-57B7-43BA-9D14-6F5E8D0D0C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13;p39">
              <a:extLst>
                <a:ext uri="{FF2B5EF4-FFF2-40B4-BE49-F238E27FC236}">
                  <a16:creationId xmlns:a16="http://schemas.microsoft.com/office/drawing/2014/main" id="{B82623F7-E89B-4E98-851F-95379D6BB6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17.05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6" name="Google Shape;411;p39">
            <a:extLst>
              <a:ext uri="{FF2B5EF4-FFF2-40B4-BE49-F238E27FC236}">
                <a16:creationId xmlns:a16="http://schemas.microsoft.com/office/drawing/2014/main" id="{25025AC3-7EE6-4576-B695-1A17AA70B6CC}"/>
              </a:ext>
            </a:extLst>
          </p:cNvPr>
          <p:cNvGrpSpPr/>
          <p:nvPr/>
        </p:nvGrpSpPr>
        <p:grpSpPr>
          <a:xfrm>
            <a:off x="4662319" y="2762487"/>
            <a:ext cx="841607" cy="786082"/>
            <a:chOff x="1854273" y="1772729"/>
            <a:chExt cx="337532" cy="334744"/>
          </a:xfrm>
        </p:grpSpPr>
        <p:sp>
          <p:nvSpPr>
            <p:cNvPr id="37" name="Google Shape;412;p39">
              <a:extLst>
                <a:ext uri="{FF2B5EF4-FFF2-40B4-BE49-F238E27FC236}">
                  <a16:creationId xmlns:a16="http://schemas.microsoft.com/office/drawing/2014/main" id="{68E386C7-524B-4BBC-8C47-697A75E2390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3;p39">
              <a:extLst>
                <a:ext uri="{FF2B5EF4-FFF2-40B4-BE49-F238E27FC236}">
                  <a16:creationId xmlns:a16="http://schemas.microsoft.com/office/drawing/2014/main" id="{CE21E2A8-D562-4084-B4AC-9ABAE2E5110D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31.05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9" name="Google Shape;411;p39">
            <a:extLst>
              <a:ext uri="{FF2B5EF4-FFF2-40B4-BE49-F238E27FC236}">
                <a16:creationId xmlns:a16="http://schemas.microsoft.com/office/drawing/2014/main" id="{9E843F2C-C2C9-45E0-963E-D0A25F635CE4}"/>
              </a:ext>
            </a:extLst>
          </p:cNvPr>
          <p:cNvGrpSpPr/>
          <p:nvPr/>
        </p:nvGrpSpPr>
        <p:grpSpPr>
          <a:xfrm>
            <a:off x="5436717" y="4154595"/>
            <a:ext cx="946300" cy="786082"/>
            <a:chOff x="1823890" y="1772729"/>
            <a:chExt cx="379520" cy="334744"/>
          </a:xfrm>
        </p:grpSpPr>
        <p:sp>
          <p:nvSpPr>
            <p:cNvPr id="40" name="Google Shape;412;p39">
              <a:extLst>
                <a:ext uri="{FF2B5EF4-FFF2-40B4-BE49-F238E27FC236}">
                  <a16:creationId xmlns:a16="http://schemas.microsoft.com/office/drawing/2014/main" id="{DEBE46DF-B102-4069-9872-7D60F6DB4B0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3;p39">
              <a:extLst>
                <a:ext uri="{FF2B5EF4-FFF2-40B4-BE49-F238E27FC236}">
                  <a16:creationId xmlns:a16="http://schemas.microsoft.com/office/drawing/2014/main" id="{C8FD3A92-D45E-43A3-92D3-B52A4C236E08}"/>
                </a:ext>
              </a:extLst>
            </p:cNvPr>
            <p:cNvSpPr/>
            <p:nvPr/>
          </p:nvSpPr>
          <p:spPr>
            <a:xfrm>
              <a:off x="1823890" y="1846430"/>
              <a:ext cx="379520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07.06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" name="Google Shape;411;p39">
            <a:extLst>
              <a:ext uri="{FF2B5EF4-FFF2-40B4-BE49-F238E27FC236}">
                <a16:creationId xmlns:a16="http://schemas.microsoft.com/office/drawing/2014/main" id="{0A38E6EB-97B9-41EC-B314-9BABA679968D}"/>
              </a:ext>
            </a:extLst>
          </p:cNvPr>
          <p:cNvGrpSpPr/>
          <p:nvPr/>
        </p:nvGrpSpPr>
        <p:grpSpPr>
          <a:xfrm>
            <a:off x="7129724" y="2893317"/>
            <a:ext cx="841607" cy="786082"/>
            <a:chOff x="1854273" y="1772729"/>
            <a:chExt cx="337532" cy="334744"/>
          </a:xfrm>
        </p:grpSpPr>
        <p:sp>
          <p:nvSpPr>
            <p:cNvPr id="43" name="Google Shape;412;p39">
              <a:extLst>
                <a:ext uri="{FF2B5EF4-FFF2-40B4-BE49-F238E27FC236}">
                  <a16:creationId xmlns:a16="http://schemas.microsoft.com/office/drawing/2014/main" id="{48E9B1BB-0BD1-4890-9A72-A9FCA3752F6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3;p39">
              <a:extLst>
                <a:ext uri="{FF2B5EF4-FFF2-40B4-BE49-F238E27FC236}">
                  <a16:creationId xmlns:a16="http://schemas.microsoft.com/office/drawing/2014/main" id="{5625C5D0-DE7C-4355-84E4-AE5BF26D1D6A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14.06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5" name="Google Shape;411;p39">
            <a:extLst>
              <a:ext uri="{FF2B5EF4-FFF2-40B4-BE49-F238E27FC236}">
                <a16:creationId xmlns:a16="http://schemas.microsoft.com/office/drawing/2014/main" id="{B2743288-85E9-4A29-A995-A76078556A7C}"/>
              </a:ext>
            </a:extLst>
          </p:cNvPr>
          <p:cNvGrpSpPr/>
          <p:nvPr/>
        </p:nvGrpSpPr>
        <p:grpSpPr>
          <a:xfrm>
            <a:off x="8221447" y="3883020"/>
            <a:ext cx="841607" cy="786082"/>
            <a:chOff x="1854273" y="1772729"/>
            <a:chExt cx="337532" cy="334744"/>
          </a:xfrm>
        </p:grpSpPr>
        <p:sp>
          <p:nvSpPr>
            <p:cNvPr id="46" name="Google Shape;412;p39">
              <a:extLst>
                <a:ext uri="{FF2B5EF4-FFF2-40B4-BE49-F238E27FC236}">
                  <a16:creationId xmlns:a16="http://schemas.microsoft.com/office/drawing/2014/main" id="{C1ABAFE9-408C-4C29-B413-03CA109C7E2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3;p39">
              <a:extLst>
                <a:ext uri="{FF2B5EF4-FFF2-40B4-BE49-F238E27FC236}">
                  <a16:creationId xmlns:a16="http://schemas.microsoft.com/office/drawing/2014/main" id="{A989C5D2-3F96-4B7E-ACA1-BED4108938E4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21.06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8" name="Google Shape;411;p39">
            <a:extLst>
              <a:ext uri="{FF2B5EF4-FFF2-40B4-BE49-F238E27FC236}">
                <a16:creationId xmlns:a16="http://schemas.microsoft.com/office/drawing/2014/main" id="{6269693F-B82B-4786-880F-4BA792B0E904}"/>
              </a:ext>
            </a:extLst>
          </p:cNvPr>
          <p:cNvGrpSpPr/>
          <p:nvPr/>
        </p:nvGrpSpPr>
        <p:grpSpPr>
          <a:xfrm>
            <a:off x="9511962" y="3537703"/>
            <a:ext cx="841607" cy="786082"/>
            <a:chOff x="1854273" y="1772729"/>
            <a:chExt cx="337532" cy="334744"/>
          </a:xfrm>
        </p:grpSpPr>
        <p:sp>
          <p:nvSpPr>
            <p:cNvPr id="49" name="Google Shape;412;p39">
              <a:extLst>
                <a:ext uri="{FF2B5EF4-FFF2-40B4-BE49-F238E27FC236}">
                  <a16:creationId xmlns:a16="http://schemas.microsoft.com/office/drawing/2014/main" id="{A6C3D5D9-21D9-4C87-87F5-C833D69F39D7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13;p39">
              <a:extLst>
                <a:ext uri="{FF2B5EF4-FFF2-40B4-BE49-F238E27FC236}">
                  <a16:creationId xmlns:a16="http://schemas.microsoft.com/office/drawing/2014/main" id="{91158E95-F4BE-471D-9F27-895B7920E60E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28.06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A61556E7-C358-4A8F-944A-378833BC349A}"/>
              </a:ext>
            </a:extLst>
          </p:cNvPr>
          <p:cNvSpPr/>
          <p:nvPr/>
        </p:nvSpPr>
        <p:spPr>
          <a:xfrm>
            <a:off x="9905058" y="3043954"/>
            <a:ext cx="1948378" cy="3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F6EC7C-105B-4D89-A9F1-250806F7A436}"/>
              </a:ext>
            </a:extLst>
          </p:cNvPr>
          <p:cNvSpPr txBox="1"/>
          <p:nvPr/>
        </p:nvSpPr>
        <p:spPr>
          <a:xfrm>
            <a:off x="2113094" y="2194832"/>
            <a:ext cx="15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0EE417-5FD8-42AA-B81A-BB1B545A405A}"/>
              </a:ext>
            </a:extLst>
          </p:cNvPr>
          <p:cNvSpPr txBox="1"/>
          <p:nvPr/>
        </p:nvSpPr>
        <p:spPr>
          <a:xfrm>
            <a:off x="2614164" y="5158601"/>
            <a:ext cx="21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DC38684-D065-494F-9968-947BF07FC4F5}"/>
              </a:ext>
            </a:extLst>
          </p:cNvPr>
          <p:cNvSpPr txBox="1"/>
          <p:nvPr/>
        </p:nvSpPr>
        <p:spPr>
          <a:xfrm>
            <a:off x="7781029" y="4932745"/>
            <a:ext cx="28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F319A31-CAC8-46E8-A12E-6B4D9BECD404}"/>
              </a:ext>
            </a:extLst>
          </p:cNvPr>
          <p:cNvSpPr txBox="1"/>
          <p:nvPr/>
        </p:nvSpPr>
        <p:spPr>
          <a:xfrm>
            <a:off x="7102999" y="2247182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0D1BD6-4DEB-46DC-A77B-41554E17EE7F}"/>
              </a:ext>
            </a:extLst>
          </p:cNvPr>
          <p:cNvSpPr txBox="1"/>
          <p:nvPr/>
        </p:nvSpPr>
        <p:spPr>
          <a:xfrm>
            <a:off x="5243155" y="5142485"/>
            <a:ext cx="18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7E8D1B-0B55-4F87-91A0-DBA5844C7EC0}"/>
              </a:ext>
            </a:extLst>
          </p:cNvPr>
          <p:cNvSpPr txBox="1"/>
          <p:nvPr/>
        </p:nvSpPr>
        <p:spPr>
          <a:xfrm>
            <a:off x="4348134" y="2397844"/>
            <a:ext cx="24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Otsu and </a:t>
            </a:r>
            <a:r>
              <a:rPr lang="de-DE" dirty="0" err="1"/>
              <a:t>Dice</a:t>
            </a:r>
            <a:r>
              <a:rPr lang="de-DE" dirty="0"/>
              <a:t>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AE1B78-1234-4519-A70D-AA051C3EBFF5}"/>
              </a:ext>
            </a:extLst>
          </p:cNvPr>
          <p:cNvSpPr txBox="1"/>
          <p:nvPr/>
        </p:nvSpPr>
        <p:spPr>
          <a:xfrm>
            <a:off x="10103762" y="4322594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8FF93B-9EBD-4F5B-8EAD-AB6AEAE7CF54}"/>
              </a:ext>
            </a:extLst>
          </p:cNvPr>
          <p:cNvSpPr txBox="1"/>
          <p:nvPr/>
        </p:nvSpPr>
        <p:spPr>
          <a:xfrm>
            <a:off x="9911934" y="3023653"/>
            <a:ext cx="2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and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93B1E63-559F-4903-9B6A-4497E3491AA3}"/>
              </a:ext>
            </a:extLst>
          </p:cNvPr>
          <p:cNvSpPr txBox="1"/>
          <p:nvPr/>
        </p:nvSpPr>
        <p:spPr>
          <a:xfrm>
            <a:off x="10135122" y="2079931"/>
            <a:ext cx="24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8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115E6-E50C-435C-AF5B-FD45AE2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3E30994-B36A-48A2-A840-9319C562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75574"/>
              </p:ext>
            </p:extLst>
          </p:nvPr>
        </p:nvGraphicFramePr>
        <p:xfrm>
          <a:off x="670560" y="2108200"/>
          <a:ext cx="10484803" cy="40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0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1E6-5A63-4B07-972F-B2F0E825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9E2C6A-941B-4BF7-A4A2-56153E21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772689"/>
              </p:ext>
            </p:extLst>
          </p:nvPr>
        </p:nvGraphicFramePr>
        <p:xfrm>
          <a:off x="914400" y="2108200"/>
          <a:ext cx="10728643" cy="404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9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C021-9F8E-4D64-B43F-C3A1F91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06923"/>
            <a:ext cx="10058400" cy="1450757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E5FAB8F-42B7-4E7B-9B03-ACA056F5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76330"/>
              </p:ext>
            </p:extLst>
          </p:nvPr>
        </p:nvGraphicFramePr>
        <p:xfrm>
          <a:off x="375920" y="2108200"/>
          <a:ext cx="10779443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Wegweiser mit einfarbiger Füllung">
            <a:extLst>
              <a:ext uri="{FF2B5EF4-FFF2-40B4-BE49-F238E27FC236}">
                <a16:creationId xmlns:a16="http://schemas.microsoft.com/office/drawing/2014/main" id="{304C2701-6AAF-427F-B5C8-B996A0CC4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261360"/>
            <a:ext cx="624840" cy="624840"/>
          </a:xfrm>
          <a:prstGeom prst="rect">
            <a:avLst/>
          </a:prstGeom>
        </p:spPr>
      </p:pic>
      <p:pic>
        <p:nvPicPr>
          <p:cNvPr id="11" name="Grafik 10" descr="Übertragen mit einfarbiger Füllung">
            <a:extLst>
              <a:ext uri="{FF2B5EF4-FFF2-40B4-BE49-F238E27FC236}">
                <a16:creationId xmlns:a16="http://schemas.microsoft.com/office/drawing/2014/main" id="{89C77563-EEC8-43AE-AE68-F2F7D7757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120" y="5191760"/>
            <a:ext cx="736600" cy="736600"/>
          </a:xfrm>
          <a:prstGeom prst="rect">
            <a:avLst/>
          </a:prstGeom>
        </p:spPr>
      </p:pic>
      <p:pic>
        <p:nvPicPr>
          <p:cNvPr id="17" name="Grafik 16" descr="Prost mit einfarbiger Füllung">
            <a:extLst>
              <a:ext uri="{FF2B5EF4-FFF2-40B4-BE49-F238E27FC236}">
                <a16:creationId xmlns:a16="http://schemas.microsoft.com/office/drawing/2014/main" id="{546DF621-762E-4F34-843F-57C2CDD71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2500" y="4566920"/>
            <a:ext cx="624840" cy="62484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C78D5E-5294-4227-B784-5F007586078D}"/>
              </a:ext>
            </a:extLst>
          </p:cNvPr>
          <p:cNvSpPr txBox="1"/>
          <p:nvPr/>
        </p:nvSpPr>
        <p:spPr>
          <a:xfrm>
            <a:off x="6797040" y="217932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</a:t>
            </a:r>
            <a:r>
              <a:rPr lang="de-DE" dirty="0" err="1"/>
              <a:t>week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 and online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A9D2E9-D6DE-4FF5-A4F7-8FA2F3F4BE44}"/>
              </a:ext>
            </a:extLst>
          </p:cNvPr>
          <p:cNvSpPr txBox="1"/>
          <p:nvPr/>
        </p:nvSpPr>
        <p:spPr>
          <a:xfrm>
            <a:off x="8775700" y="404759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 in </a:t>
            </a:r>
            <a:r>
              <a:rPr lang="de-DE" dirty="0" err="1"/>
              <a:t>pairs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1017B-A2C7-4731-BB72-1CA4A4A80C1D}"/>
              </a:ext>
            </a:extLst>
          </p:cNvPr>
          <p:cNvSpPr txBox="1"/>
          <p:nvPr/>
        </p:nvSpPr>
        <p:spPr>
          <a:xfrm>
            <a:off x="402590" y="388620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project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Strucuture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0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A9ACB-1B74-466C-B60B-8BF76006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Data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i="1" dirty="0">
                <a:solidFill>
                  <a:srgbClr val="FFFFFF"/>
                </a:solidFill>
              </a:rPr>
              <a:t>keine sorge nur mal ein grober überblick pink bleibt nicht…. :P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416B0-0995-424B-B848-20B9C52C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de-DE" sz="2800" dirty="0"/>
              <a:t>3 Datasets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2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7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type: embryonic stem cells</a:t>
            </a:r>
            <a:r>
              <a:rPr lang="en-GB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Organism: Mouse (</a:t>
            </a:r>
            <a:r>
              <a:rPr lang="en-GB" sz="2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 musculus) </a:t>
            </a:r>
            <a:br>
              <a:rPr lang="de-DE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7CBC4-7266-4ABE-8AD6-5A853A1A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87" y="2687564"/>
            <a:ext cx="3549460" cy="2265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image</a:t>
            </a:r>
            <a:endParaRPr lang="de-DE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0BD43-7C2A-C8BF-9F34-BD72BD4A0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276" y="2221646"/>
            <a:ext cx="3867842" cy="3862507"/>
          </a:xfrm>
          <a:prstGeom prst="rect">
            <a:avLst/>
          </a:prstGeom>
        </p:spPr>
      </p:pic>
      <p:pic>
        <p:nvPicPr>
          <p:cNvPr id="16" name="Graphic 15" descr="Rat outline">
            <a:extLst>
              <a:ext uri="{FF2B5EF4-FFF2-40B4-BE49-F238E27FC236}">
                <a16:creationId xmlns:a16="http://schemas.microsoft.com/office/drawing/2014/main" id="{67D35A1A-9849-58A0-1F4E-420869404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1880" y="1087943"/>
            <a:ext cx="676920" cy="6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br>
              <a:rPr lang="de-DE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7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de-DE" sz="27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type: </a:t>
            </a:r>
            <a:r>
              <a:rPr lang="de-DE" sz="27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Embryonic</a:t>
            </a:r>
            <a:r>
              <a:rPr lang="de-DE" sz="27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7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fibroblast</a:t>
            </a:r>
            <a:r>
              <a:rPr lang="de-DE" sz="27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7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de-DE" sz="27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de-DE" sz="27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Organism</a:t>
            </a:r>
            <a:r>
              <a:rPr lang="de-DE" sz="27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Mouse (</a:t>
            </a:r>
            <a:r>
              <a:rPr lang="de-DE" sz="27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Mus musculus)</a:t>
            </a:r>
            <a:br>
              <a:rPr lang="de-DE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4881-04CF-F2E4-1376-92F22209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040" y="2821609"/>
            <a:ext cx="3831948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Hoechst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2786C-700E-4C9C-FE38-5D34DA4B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36" y="2290897"/>
            <a:ext cx="5012585" cy="3823300"/>
          </a:xfrm>
          <a:prstGeom prst="rect">
            <a:avLst/>
          </a:prstGeom>
        </p:spPr>
      </p:pic>
      <p:pic>
        <p:nvPicPr>
          <p:cNvPr id="9" name="Graphic 8" descr="Rat outline">
            <a:extLst>
              <a:ext uri="{FF2B5EF4-FFF2-40B4-BE49-F238E27FC236}">
                <a16:creationId xmlns:a16="http://schemas.microsoft.com/office/drawing/2014/main" id="{96702425-5372-492B-7834-3A1459135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8760" y="914929"/>
            <a:ext cx="676920" cy="6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43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6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Cervix carcinoma cells | organism: human (</a:t>
            </a:r>
            <a:r>
              <a:rPr lang="en-GB" sz="2600" i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Homo sapiens</a:t>
            </a:r>
            <a:r>
              <a:rPr lang="en-GB" sz="260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de-DE" sz="1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AB60-692F-C0C6-A222-BC3C4D57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161" y="2877904"/>
            <a:ext cx="3550595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Man outline">
            <a:extLst>
              <a:ext uri="{FF2B5EF4-FFF2-40B4-BE49-F238E27FC236}">
                <a16:creationId xmlns:a16="http://schemas.microsoft.com/office/drawing/2014/main" id="{03D8AFE6-2F47-0869-0935-B9F157BF7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0034" y="965537"/>
            <a:ext cx="609861" cy="609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B3B3B1-01C9-17F7-C495-684AE4646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52" y="2238580"/>
            <a:ext cx="5814764" cy="37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E26274-4C58-9CDE-4578-96DE5FF0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20" y="1206977"/>
            <a:ext cx="4541047" cy="45347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F2B6D0-98E5-848D-B992-CBD67BFBF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135" y="1206977"/>
            <a:ext cx="4562863" cy="4534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BA90E-C26B-405D-1B8C-177B081FF9BB}"/>
              </a:ext>
            </a:extLst>
          </p:cNvPr>
          <p:cNvSpPr txBox="1"/>
          <p:nvPr/>
        </p:nvSpPr>
        <p:spPr>
          <a:xfrm>
            <a:off x="2375355" y="362186"/>
            <a:ext cx="18567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FE4E-49EA-16A4-D9B6-3AE577ACD123}"/>
              </a:ext>
            </a:extLst>
          </p:cNvPr>
          <p:cNvSpPr txBox="1"/>
          <p:nvPr/>
        </p:nvSpPr>
        <p:spPr>
          <a:xfrm>
            <a:off x="7415141" y="362186"/>
            <a:ext cx="39175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Ground</a:t>
            </a:r>
            <a:r>
              <a:rPr lang="de-DE" sz="4300" dirty="0"/>
              <a:t> </a:t>
            </a:r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Truth</a:t>
            </a:r>
          </a:p>
        </p:txBody>
      </p:sp>
    </p:spTree>
    <p:extLst>
      <p:ext uri="{BB962C8B-B14F-4D97-AF65-F5344CB8AC3E}">
        <p14:creationId xmlns:p14="http://schemas.microsoft.com/office/powerpoint/2010/main" val="344975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8D6-5173-4468-4BFD-63682029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N2DH-GOWT1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F98BC-E1C9-C4D6-54E9-CF7B07A1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737" y="2238582"/>
            <a:ext cx="3833021" cy="3827735"/>
          </a:xfrm>
          <a:prstGeom prst="rect">
            <a:avLst/>
          </a:prstGeom>
        </p:spPr>
      </p:pic>
      <p:pic>
        <p:nvPicPr>
          <p:cNvPr id="16" name="Content Placeholder 3" descr="Background pattern&#10;&#10;Description automatically generated">
            <a:extLst>
              <a:ext uri="{FF2B5EF4-FFF2-40B4-BE49-F238E27FC236}">
                <a16:creationId xmlns:a16="http://schemas.microsoft.com/office/drawing/2014/main" id="{9E038BC4-7F86-1D1A-5D02-450913679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3" t="3229" r="70493" b="81133"/>
          <a:stretch/>
        </p:blipFill>
        <p:spPr bwMode="auto">
          <a:xfrm>
            <a:off x="7281181" y="2195936"/>
            <a:ext cx="2874072" cy="1945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06B57B-0502-D677-FA8B-5C8A4E0955BD}"/>
              </a:ext>
            </a:extLst>
          </p:cNvPr>
          <p:cNvSpPr/>
          <p:nvPr/>
        </p:nvSpPr>
        <p:spPr>
          <a:xfrm>
            <a:off x="5437761" y="2908569"/>
            <a:ext cx="1047345" cy="52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6BE8E-03D2-24E4-89F1-B8CB93D545B7}"/>
              </a:ext>
            </a:extLst>
          </p:cNvPr>
          <p:cNvSpPr txBox="1"/>
          <p:nvPr/>
        </p:nvSpPr>
        <p:spPr>
          <a:xfrm>
            <a:off x="7072008" y="4600209"/>
            <a:ext cx="54260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Noice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Holes</a:t>
            </a:r>
            <a:r>
              <a:rPr lang="de-DE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08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D4C3-8C1F-F6AF-48E2-CC4F6E6B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NIH3T3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0" t="-1" r="6565" b="-1608"/>
          <a:stretch/>
        </p:blipFill>
        <p:spPr>
          <a:xfrm>
            <a:off x="1265522" y="2127656"/>
            <a:ext cx="4312703" cy="3760788"/>
          </a:xfrm>
          <a:prstGeom prst="rect">
            <a:avLst/>
          </a:prstGeom>
        </p:spPr>
      </p:pic>
      <p:pic>
        <p:nvPicPr>
          <p:cNvPr id="5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5" t="22262" r="38904" b="53924"/>
          <a:stretch/>
        </p:blipFill>
        <p:spPr bwMode="auto">
          <a:xfrm>
            <a:off x="6968558" y="2127656"/>
            <a:ext cx="2525637" cy="1698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562CF0-CCA6-1DDD-995B-C3B2CBCA1DAC}"/>
              </a:ext>
            </a:extLst>
          </p:cNvPr>
          <p:cNvSpPr/>
          <p:nvPr/>
        </p:nvSpPr>
        <p:spPr>
          <a:xfrm>
            <a:off x="5875073" y="2763079"/>
            <a:ext cx="796637" cy="42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59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76E0-92A1-76AA-4919-E2AE3224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N2DL-HeLa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7CDE5-7B73-A40E-7806-2FF808E5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4" y="2283298"/>
            <a:ext cx="5392666" cy="34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 LT Pro</vt:lpstr>
      <vt:lpstr>Avenir Next LT Pro Light</vt:lpstr>
      <vt:lpstr>Calibri</vt:lpstr>
      <vt:lpstr>Cambria Math</vt:lpstr>
      <vt:lpstr>Quicksand</vt:lpstr>
      <vt:lpstr>Wingdings</vt:lpstr>
      <vt:lpstr>RetrospectVTI</vt:lpstr>
      <vt:lpstr>Project proposal</vt:lpstr>
      <vt:lpstr>Data keine sorge nur mal ein grober überblick pink bleibt nicht…. :P</vt:lpstr>
      <vt:lpstr> N2DH- GOWT1  Cell type: embryonic stem cells | Organism: Mouse (Mus musculus)  </vt:lpstr>
      <vt:lpstr> NIH3T3 Cell type: Embryonic fibroblast cells | Organism: Mouse (Mus musculus)  </vt:lpstr>
      <vt:lpstr> N2DL-HeLa Cell type: Cervix carcinoma cells | organism: human (Homo sapiens) </vt:lpstr>
      <vt:lpstr>PowerPoint Presentation</vt:lpstr>
      <vt:lpstr>Challenges: N2DH-GOWT1</vt:lpstr>
      <vt:lpstr>Challenges: NIH3T3 </vt:lpstr>
      <vt:lpstr>Challenges: N2DL-HeLa </vt:lpstr>
      <vt:lpstr>Local Thresholding - Sliding window scheme</vt:lpstr>
      <vt:lpstr>Otsu Thresholding</vt:lpstr>
      <vt:lpstr>Dice Score Coefficient</vt:lpstr>
      <vt:lpstr>Eulers rings normal version and dice score #muss noch ueberlegen wie genau ich es mache also in what order</vt:lpstr>
      <vt:lpstr>wie sieht es statistisch aus (eulers rings)</vt:lpstr>
      <vt:lpstr>Timeline</vt:lpstr>
      <vt:lpstr>Milestones and Deliverables</vt:lpstr>
      <vt:lpstr>Milestones and Deliverables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helen jade</cp:lastModifiedBy>
  <cp:revision>9</cp:revision>
  <dcterms:created xsi:type="dcterms:W3CDTF">2022-05-06T12:52:27Z</dcterms:created>
  <dcterms:modified xsi:type="dcterms:W3CDTF">2022-05-11T10:24:07Z</dcterms:modified>
</cp:coreProperties>
</file>