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5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58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2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4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0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0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8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9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9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2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87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3">
            <a:extLst>
              <a:ext uri="{FF2B5EF4-FFF2-40B4-BE49-F238E27FC236}">
                <a16:creationId xmlns:a16="http://schemas.microsoft.com/office/drawing/2014/main" id="{131FEE80-6E7A-B67A-44F9-C78C71208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1" b="3647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1A9B04-43D2-45CB-A040-FF4F492F8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de-DE" sz="5400">
                <a:solidFill>
                  <a:schemeClr val="tx1"/>
                </a:solidFill>
              </a:rPr>
              <a:t>Project proposal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D0529F-9D57-4F3B-811A-42E22AEFE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de-DE"/>
              <a:t>Biomedical Image 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7087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A9ACB-1B74-466C-B60B-8BF760062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de-DE" b="1" dirty="0">
                <a:solidFill>
                  <a:srgbClr val="FFFFFF"/>
                </a:solidFill>
              </a:rPr>
              <a:t>Data</a:t>
            </a:r>
            <a:br>
              <a:rPr lang="de-DE" b="1" dirty="0">
                <a:solidFill>
                  <a:srgbClr val="FFFFFF"/>
                </a:solidFill>
              </a:rPr>
            </a:br>
            <a:r>
              <a:rPr lang="de-DE" b="1" i="1" dirty="0">
                <a:solidFill>
                  <a:srgbClr val="FFFFFF"/>
                </a:solidFill>
              </a:rPr>
              <a:t>keine sorge nur mal ein grober überblick pink bleibt nicht…. :P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1416B0-0995-424B-B848-20B9C52C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r>
              <a:rPr lang="de-DE" sz="2800" dirty="0"/>
              <a:t>3 Datasets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N2DH- GOWT1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N2DL-HeLa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NIH3T3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6F2EAB1-3C2A-051F-B216-7C4B38A16281}"/>
              </a:ext>
            </a:extLst>
          </p:cNvPr>
          <p:cNvSpPr/>
          <p:nvPr/>
        </p:nvSpPr>
        <p:spPr>
          <a:xfrm>
            <a:off x="5255489" y="2450088"/>
            <a:ext cx="3057236" cy="3193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811A8-581A-467F-CA7E-EEFD85D1D744}"/>
              </a:ext>
            </a:extLst>
          </p:cNvPr>
          <p:cNvSpPr txBox="1"/>
          <p:nvPr/>
        </p:nvSpPr>
        <p:spPr>
          <a:xfrm>
            <a:off x="5592616" y="3412836"/>
            <a:ext cx="2382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Why</a:t>
            </a:r>
            <a:r>
              <a:rPr lang="de-DE" sz="2800" dirty="0"/>
              <a:t> Otsu </a:t>
            </a:r>
            <a:r>
              <a:rPr lang="de-DE" sz="2800" dirty="0" err="1"/>
              <a:t>thresholding</a:t>
            </a:r>
            <a:r>
              <a:rPr lang="de-DE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E2285-934F-8DF9-47A3-EE46BE1F064A}"/>
              </a:ext>
            </a:extLst>
          </p:cNvPr>
          <p:cNvSpPr txBox="1"/>
          <p:nvPr/>
        </p:nvSpPr>
        <p:spPr>
          <a:xfrm>
            <a:off x="8566119" y="2166479"/>
            <a:ext cx="3057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Würde </a:t>
            </a:r>
            <a:r>
              <a:rPr lang="de-DE" dirty="0" err="1"/>
              <a:t>irgenwie</a:t>
            </a:r>
            <a:r>
              <a:rPr lang="de-DE" dirty="0"/>
              <a:t> ziemlich am </a:t>
            </a:r>
            <a:r>
              <a:rPr lang="de-DE" dirty="0" err="1"/>
              <a:t>anfang</a:t>
            </a:r>
            <a:r>
              <a:rPr lang="de-DE" dirty="0"/>
              <a:t> erklären warum wir jetzt </a:t>
            </a:r>
            <a:r>
              <a:rPr lang="de-DE" dirty="0" err="1"/>
              <a:t>otsu</a:t>
            </a:r>
            <a:r>
              <a:rPr lang="de-DE" dirty="0"/>
              <a:t> verwinden und was das genau bringt für unsere </a:t>
            </a:r>
            <a:r>
              <a:rPr lang="de-DE" dirty="0" err="1"/>
              <a:t>bilder</a:t>
            </a:r>
            <a:r>
              <a:rPr lang="de-DE" dirty="0"/>
              <a:t>. </a:t>
            </a:r>
            <a:r>
              <a:rPr lang="de-DE" dirty="0" err="1"/>
              <a:t>Evtl</a:t>
            </a:r>
            <a:r>
              <a:rPr lang="de-DE" dirty="0"/>
              <a:t> 2 </a:t>
            </a:r>
            <a:r>
              <a:rPr lang="de-DE" dirty="0" err="1"/>
              <a:t>sätze</a:t>
            </a:r>
            <a:r>
              <a:rPr lang="de-DE" dirty="0"/>
              <a:t> dazu quasi als </a:t>
            </a:r>
            <a:r>
              <a:rPr lang="de-DE" dirty="0" err="1"/>
              <a:t>einleitungssatz</a:t>
            </a:r>
            <a:r>
              <a:rPr lang="de-DE" dirty="0"/>
              <a:t>? Und dann sagen genaueres kommt später oder sowas meint ihr?</a:t>
            </a:r>
          </a:p>
        </p:txBody>
      </p:sp>
    </p:spTree>
    <p:extLst>
      <p:ext uri="{BB962C8B-B14F-4D97-AF65-F5344CB8AC3E}">
        <p14:creationId xmlns:p14="http://schemas.microsoft.com/office/powerpoint/2010/main" val="275520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7B2F69-00D0-4B86-9065-F1A57A6D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GB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N2DH- GOWT1</a:t>
            </a:r>
            <a:br>
              <a:rPr lang="en-GB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GFP transfected GOWT1 mouse embryonic stem cells</a:t>
            </a:r>
            <a:br>
              <a:rPr lang="de-DE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97CBC4-7266-4ABE-8AD6-5A853A1AA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80786"/>
            <a:ext cx="6125873" cy="31932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images total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1024x1024 pixels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10-20 </a:t>
            </a: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nulei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image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Challenge: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…..</a:t>
            </a:r>
            <a:endParaRPr lang="de-DE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27E418-20E4-F858-960D-75F894FD9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216" y="3013453"/>
            <a:ext cx="2886593" cy="2854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2DB20F-4B68-9B31-CE60-DCFA21DB0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787" y="2044170"/>
            <a:ext cx="2757957" cy="2769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559D88-C72F-8DA4-8F3B-C6AEB7C936F3}"/>
              </a:ext>
            </a:extLst>
          </p:cNvPr>
          <p:cNvSpPr txBox="1"/>
          <p:nvPr/>
        </p:nvSpPr>
        <p:spPr>
          <a:xfrm>
            <a:off x="9418320" y="5095240"/>
            <a:ext cx="245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 müsste ein </a:t>
            </a:r>
            <a:r>
              <a:rPr lang="de-DE" dirty="0" err="1"/>
              <a:t>histogramm</a:t>
            </a:r>
            <a:r>
              <a:rPr lang="de-DE" dirty="0"/>
              <a:t> sein..</a:t>
            </a:r>
            <a:r>
              <a:rPr lang="de-DE" dirty="0">
                <a:sym typeface="Wingdings" panose="05000000000000000000" pitchFamily="2" charset="2"/>
              </a:rPr>
              <a:t></a:t>
            </a:r>
          </a:p>
          <a:p>
            <a:r>
              <a:rPr lang="de-DE" dirty="0">
                <a:sym typeface="Wingdings" panose="05000000000000000000" pitchFamily="2" charset="2"/>
              </a:rPr>
              <a:t>(in </a:t>
            </a:r>
            <a:r>
              <a:rPr lang="de-DE" dirty="0" err="1">
                <a:sym typeface="Wingdings" panose="05000000000000000000" pitchFamily="2" charset="2"/>
              </a:rPr>
              <a:t>arbeit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429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1229E-437C-A902-CB1B-F578467B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NIH3T3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Mouse embryonic cells stained with Hoechst</a:t>
            </a:r>
            <a:b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de-DE" sz="22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44881-04CF-F2E4-1376-92F222097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18 images total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Size: 1344x1024 pixels</a:t>
            </a:r>
            <a:endParaRPr lang="de-DE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about 60 nuclei per image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Challenge: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…..</a:t>
            </a:r>
            <a:endParaRPr lang="de-DE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D20B2B-9F6A-200D-11EA-804A3D5DBC46}"/>
              </a:ext>
            </a:extLst>
          </p:cNvPr>
          <p:cNvSpPr txBox="1"/>
          <p:nvPr/>
        </p:nvSpPr>
        <p:spPr>
          <a:xfrm>
            <a:off x="6908800" y="3537527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Bild und </a:t>
            </a:r>
            <a:r>
              <a:rPr lang="de-DE" dirty="0" err="1"/>
              <a:t>histogramm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540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E029F-6079-FC20-A884-9D8DA033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GB" sz="43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43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N2DL-HeLa</a:t>
            </a:r>
            <a:br>
              <a:rPr lang="en-GB" sz="43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HeLa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cells stably expressing H2b-GFP</a:t>
            </a:r>
            <a:b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e-DE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FAB60-692F-C0C6-A222-BC3C4D57B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images total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Size: 1100x 700 pixels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30-50 nuclei per image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BD52CD-A445-3FF8-954A-06A642A7DCDF}"/>
              </a:ext>
            </a:extLst>
          </p:cNvPr>
          <p:cNvSpPr txBox="1"/>
          <p:nvPr/>
        </p:nvSpPr>
        <p:spPr>
          <a:xfrm>
            <a:off x="6908800" y="3537527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Bild und </a:t>
            </a:r>
            <a:r>
              <a:rPr lang="de-DE" dirty="0" err="1"/>
              <a:t>histogramm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053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F90C-CE64-FB4B-2D66-570D0C2D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31D5C-ADDA-B321-93A5-E8CE98818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5998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242F"/>
      </a:dk2>
      <a:lt2>
        <a:srgbClr val="E2E8E6"/>
      </a:lt2>
      <a:accent1>
        <a:srgbClr val="CA93A7"/>
      </a:accent1>
      <a:accent2>
        <a:srgbClr val="BE7E7B"/>
      </a:accent2>
      <a:accent3>
        <a:srgbClr val="C09E7F"/>
      </a:accent3>
      <a:accent4>
        <a:srgbClr val="ACA56F"/>
      </a:accent4>
      <a:accent5>
        <a:srgbClr val="9BA97B"/>
      </a:accent5>
      <a:accent6>
        <a:srgbClr val="82AE70"/>
      </a:accent6>
      <a:hlink>
        <a:srgbClr val="568F7A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Avenir Next LT Pro</vt:lpstr>
      <vt:lpstr>Avenir Next LT Pro Light</vt:lpstr>
      <vt:lpstr>Calibri</vt:lpstr>
      <vt:lpstr>Symbol</vt:lpstr>
      <vt:lpstr>Wingdings</vt:lpstr>
      <vt:lpstr>RetrospectVTI</vt:lpstr>
      <vt:lpstr>Project proposal</vt:lpstr>
      <vt:lpstr>Data keine sorge nur mal ein grober überblick pink bleibt nicht…. :P</vt:lpstr>
      <vt:lpstr> N2DH- GOWT1 GFP transfected GOWT1 mouse embryonic stem cells </vt:lpstr>
      <vt:lpstr> NIH3T3 Mouse embryonic cells stained with Hoechst </vt:lpstr>
      <vt:lpstr> N2DL-HeLa HeLa cells stably expressing H2b-GFP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Marie-Claire Indilewitsch</dc:creator>
  <cp:lastModifiedBy>helen jade</cp:lastModifiedBy>
  <cp:revision>2</cp:revision>
  <dcterms:created xsi:type="dcterms:W3CDTF">2022-05-06T12:52:27Z</dcterms:created>
  <dcterms:modified xsi:type="dcterms:W3CDTF">2022-05-07T10:25:16Z</dcterms:modified>
</cp:coreProperties>
</file>