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2EBFAA-D710-F11D-36F7-325841722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932" y="2394943"/>
            <a:ext cx="2755900" cy="2725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EAE64A-DC34-A65A-491A-70CE0594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78" y="2394943"/>
            <a:ext cx="2757957" cy="2769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1345624" y="5199797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Hier tue ich ein gt bild rein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A909-03F1-3751-685F-20CEC4EC38FC}"/>
              </a:ext>
            </a:extLst>
          </p:cNvPr>
          <p:cNvSpPr txBox="1"/>
          <p:nvPr/>
        </p:nvSpPr>
        <p:spPr>
          <a:xfrm>
            <a:off x="4558123" y="5257610"/>
            <a:ext cx="3490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Und hier ein post otsu (kann online tresholding wahrscheinlich machen)</a:t>
            </a:r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34023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Next LT Pro</vt:lpstr>
      <vt:lpstr>Avenir Next LT Pro Light</vt:lpstr>
      <vt:lpstr>Calibri</vt:lpstr>
      <vt:lpstr>Cambria Math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Dice Score Coefficient</vt:lpstr>
      <vt:lpstr>Eulers rings normal version and dice score #muss noch ueberlegen wie genau ich es mache also in what order</vt:lpstr>
      <vt:lpstr>wie sieht es statistisch auss (eulers rings)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Ieva Sorokina-Ozola</cp:lastModifiedBy>
  <cp:revision>3</cp:revision>
  <dcterms:created xsi:type="dcterms:W3CDTF">2022-05-06T12:52:27Z</dcterms:created>
  <dcterms:modified xsi:type="dcterms:W3CDTF">2022-05-09T14:06:27Z</dcterms:modified>
</cp:coreProperties>
</file>