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>
        <p:scale>
          <a:sx n="76" d="100"/>
          <a:sy n="76" d="100"/>
        </p:scale>
        <p:origin x="-272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262FB-59B1-4882-AA91-B784A6D49844}" type="doc">
      <dgm:prSet loTypeId="urn:microsoft.com/office/officeart/2005/8/layout/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6FB647-3827-44A1-9284-1E5B05106E06}">
      <dgm:prSet phldrT="[Text]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 dirty="0"/>
        </a:p>
      </dgm:t>
    </dgm:pt>
    <dgm:pt modelId="{7B3BA330-F8DC-42C6-96D9-970767D55F4C}" type="parTrans" cxnId="{896E1ED9-CDD1-40B0-9E1A-1D1E8AADABA6}">
      <dgm:prSet/>
      <dgm:spPr/>
      <dgm:t>
        <a:bodyPr/>
        <a:lstStyle/>
        <a:p>
          <a:endParaRPr lang="en-US"/>
        </a:p>
      </dgm:t>
    </dgm:pt>
    <dgm:pt modelId="{57123523-1443-4656-8AE5-7058F7E513C9}" type="sibTrans" cxnId="{896E1ED9-CDD1-40B0-9E1A-1D1E8AADABA6}">
      <dgm:prSet/>
      <dgm:spPr/>
      <dgm:t>
        <a:bodyPr/>
        <a:lstStyle/>
        <a:p>
          <a:endParaRPr lang="en-US"/>
        </a:p>
      </dgm:t>
    </dgm:pt>
    <dgm:pt modelId="{119AA1B1-57FF-4A06-92F4-11F112C76127}">
      <dgm:prSet phldrT="[Text]" phldr="1"/>
      <dgm:spPr/>
      <dgm:t>
        <a:bodyPr/>
        <a:lstStyle/>
        <a:p>
          <a:endParaRPr lang="en-US" dirty="0"/>
        </a:p>
      </dgm:t>
    </dgm:pt>
    <dgm:pt modelId="{1C9E83C7-515B-4253-B142-E151E0EA4676}" type="parTrans" cxnId="{D8CE8F48-5218-473E-A696-7EA89D647424}">
      <dgm:prSet/>
      <dgm:spPr/>
      <dgm:t>
        <a:bodyPr/>
        <a:lstStyle/>
        <a:p>
          <a:endParaRPr lang="en-US"/>
        </a:p>
      </dgm:t>
    </dgm:pt>
    <dgm:pt modelId="{E3A1AA1C-6ECE-4CF6-AA01-D350B01187DF}" type="sibTrans" cxnId="{D8CE8F48-5218-473E-A696-7EA89D647424}">
      <dgm:prSet/>
      <dgm:spPr/>
      <dgm:t>
        <a:bodyPr/>
        <a:lstStyle/>
        <a:p>
          <a:endParaRPr lang="en-US"/>
        </a:p>
      </dgm:t>
    </dgm:pt>
    <dgm:pt modelId="{AA09C0A2-9165-4B99-A7A1-305C35234C71}">
      <dgm:prSet phldrT="[Text]" phldr="1"/>
      <dgm:spPr/>
      <dgm:t>
        <a:bodyPr/>
        <a:lstStyle/>
        <a:p>
          <a:endParaRPr lang="en-US"/>
        </a:p>
      </dgm:t>
    </dgm:pt>
    <dgm:pt modelId="{C5D3E06E-77E1-49A0-8C39-4D56A9552D52}" type="parTrans" cxnId="{389918A7-A885-49D1-9162-035B25A5C5F1}">
      <dgm:prSet/>
      <dgm:spPr/>
      <dgm:t>
        <a:bodyPr/>
        <a:lstStyle/>
        <a:p>
          <a:endParaRPr lang="en-US"/>
        </a:p>
      </dgm:t>
    </dgm:pt>
    <dgm:pt modelId="{381745C7-4A1C-4633-A242-DAC6F4F30AD5}" type="sibTrans" cxnId="{389918A7-A885-49D1-9162-035B25A5C5F1}">
      <dgm:prSet/>
      <dgm:spPr/>
      <dgm:t>
        <a:bodyPr/>
        <a:lstStyle/>
        <a:p>
          <a:endParaRPr lang="en-US"/>
        </a:p>
      </dgm:t>
    </dgm:pt>
    <dgm:pt modelId="{3FED057C-553D-4388-A5F3-D63E78FAA23E}">
      <dgm:prSet phldrT="[Text]" phldr="1"/>
      <dgm:spPr/>
      <dgm:t>
        <a:bodyPr/>
        <a:lstStyle/>
        <a:p>
          <a:endParaRPr lang="en-US"/>
        </a:p>
      </dgm:t>
    </dgm:pt>
    <dgm:pt modelId="{DC19E22A-BA1F-4932-BB9B-B21C162D1AA5}" type="parTrans" cxnId="{6C648032-7C9A-4C57-A733-41841F8F905F}">
      <dgm:prSet/>
      <dgm:spPr/>
      <dgm:t>
        <a:bodyPr/>
        <a:lstStyle/>
        <a:p>
          <a:endParaRPr lang="en-US"/>
        </a:p>
      </dgm:t>
    </dgm:pt>
    <dgm:pt modelId="{47661271-9393-481A-B8D7-F5BC25B8423C}" type="sibTrans" cxnId="{6C648032-7C9A-4C57-A733-41841F8F905F}">
      <dgm:prSet/>
      <dgm:spPr/>
      <dgm:t>
        <a:bodyPr/>
        <a:lstStyle/>
        <a:p>
          <a:endParaRPr lang="en-US"/>
        </a:p>
      </dgm:t>
    </dgm:pt>
    <dgm:pt modelId="{396D7F36-BB46-4392-A594-3D52F1F2942C}">
      <dgm:prSet phldrT="[Text]" phldr="1"/>
      <dgm:spPr/>
      <dgm:t>
        <a:bodyPr/>
        <a:lstStyle/>
        <a:p>
          <a:endParaRPr lang="en-US"/>
        </a:p>
      </dgm:t>
    </dgm:pt>
    <dgm:pt modelId="{82C8FB96-E405-4BB1-8805-995D8B81B7D3}" type="parTrans" cxnId="{547BC4B9-C2A5-4225-8144-A3A82CBCF4EC}">
      <dgm:prSet/>
      <dgm:spPr/>
      <dgm:t>
        <a:bodyPr/>
        <a:lstStyle/>
        <a:p>
          <a:endParaRPr lang="en-US"/>
        </a:p>
      </dgm:t>
    </dgm:pt>
    <dgm:pt modelId="{D512BCBC-E8C0-42BE-9A39-1FC108143F1A}" type="sibTrans" cxnId="{547BC4B9-C2A5-4225-8144-A3A82CBCF4EC}">
      <dgm:prSet/>
      <dgm:spPr/>
      <dgm:t>
        <a:bodyPr/>
        <a:lstStyle/>
        <a:p>
          <a:endParaRPr lang="en-US"/>
        </a:p>
      </dgm:t>
    </dgm:pt>
    <dgm:pt modelId="{CEB5673C-F492-486A-AD72-F4C33EE3B386}">
      <dgm:prSet/>
      <dgm:spPr/>
      <dgm:t>
        <a:bodyPr/>
        <a:lstStyle/>
        <a:p>
          <a:endParaRPr lang="en-US"/>
        </a:p>
      </dgm:t>
    </dgm:pt>
    <dgm:pt modelId="{9BF15FD0-2E62-432D-99DD-CDD7CBE12D0C}" type="parTrans" cxnId="{2F50F3E7-4437-49A8-9568-19F9C88374D2}">
      <dgm:prSet/>
      <dgm:spPr/>
      <dgm:t>
        <a:bodyPr/>
        <a:lstStyle/>
        <a:p>
          <a:endParaRPr lang="en-US"/>
        </a:p>
      </dgm:t>
    </dgm:pt>
    <dgm:pt modelId="{271C2ADE-25CF-4F2C-94A8-93D5E7E1D6F2}" type="sibTrans" cxnId="{2F50F3E7-4437-49A8-9568-19F9C88374D2}">
      <dgm:prSet/>
      <dgm:spPr/>
      <dgm:t>
        <a:bodyPr/>
        <a:lstStyle/>
        <a:p>
          <a:endParaRPr lang="en-US"/>
        </a:p>
      </dgm:t>
    </dgm:pt>
    <dgm:pt modelId="{4A0BBDF3-90BB-4E8E-A402-9086D8DCD2A3}">
      <dgm:prSet/>
      <dgm:spPr/>
      <dgm:t>
        <a:bodyPr/>
        <a:lstStyle/>
        <a:p>
          <a:endParaRPr lang="en-US"/>
        </a:p>
      </dgm:t>
    </dgm:pt>
    <dgm:pt modelId="{95F70BD3-85EB-4CB1-86EE-1046FDC1E46D}" type="parTrans" cxnId="{F4A89390-056B-47D0-80C3-6456A2FA25F4}">
      <dgm:prSet/>
      <dgm:spPr/>
      <dgm:t>
        <a:bodyPr/>
        <a:lstStyle/>
        <a:p>
          <a:endParaRPr lang="en-US"/>
        </a:p>
      </dgm:t>
    </dgm:pt>
    <dgm:pt modelId="{888DD9DB-4176-428B-A42F-EB46CDB89EB2}" type="sibTrans" cxnId="{F4A89390-056B-47D0-80C3-6456A2FA25F4}">
      <dgm:prSet/>
      <dgm:spPr/>
      <dgm:t>
        <a:bodyPr/>
        <a:lstStyle/>
        <a:p>
          <a:endParaRPr lang="en-US"/>
        </a:p>
      </dgm:t>
    </dgm:pt>
    <dgm:pt modelId="{01C439BF-46D2-4D0B-B046-EB007EAF36F6}">
      <dgm:prSet/>
      <dgm:spPr/>
      <dgm:t>
        <a:bodyPr/>
        <a:lstStyle/>
        <a:p>
          <a:endParaRPr lang="en-US"/>
        </a:p>
      </dgm:t>
    </dgm:pt>
    <dgm:pt modelId="{2E37A6E9-F351-4A11-A38B-CC78320ACD76}" type="parTrans" cxnId="{F4523B05-EC0A-4F17-AB20-DB5CC0A9DB1C}">
      <dgm:prSet/>
      <dgm:spPr/>
      <dgm:t>
        <a:bodyPr/>
        <a:lstStyle/>
        <a:p>
          <a:endParaRPr lang="en-US"/>
        </a:p>
      </dgm:t>
    </dgm:pt>
    <dgm:pt modelId="{FBDF09DD-1CEA-4D78-A53D-A61A9DA7423D}" type="sibTrans" cxnId="{F4523B05-EC0A-4F17-AB20-DB5CC0A9DB1C}">
      <dgm:prSet/>
      <dgm:spPr/>
      <dgm:t>
        <a:bodyPr/>
        <a:lstStyle/>
        <a:p>
          <a:endParaRPr lang="en-US"/>
        </a:p>
      </dgm:t>
    </dgm:pt>
    <dgm:pt modelId="{89D4CDB2-AD55-4C20-B27A-E27D142118DD}">
      <dgm:prSet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 dirty="0"/>
        </a:p>
      </dgm:t>
    </dgm:pt>
    <dgm:pt modelId="{BB04F1AE-D72B-46B2-9FF6-7E8AD6C82442}" type="sibTrans" cxnId="{337040BD-DFD4-4419-AA88-6A5CB7DDEF3B}">
      <dgm:prSet/>
      <dgm:spPr/>
      <dgm:t>
        <a:bodyPr/>
        <a:lstStyle/>
        <a:p>
          <a:endParaRPr lang="en-US"/>
        </a:p>
      </dgm:t>
    </dgm:pt>
    <dgm:pt modelId="{3704D5E5-34FC-4A9C-A811-2031B3867403}" type="parTrans" cxnId="{337040BD-DFD4-4419-AA88-6A5CB7DDEF3B}">
      <dgm:prSet/>
      <dgm:spPr/>
      <dgm:t>
        <a:bodyPr/>
        <a:lstStyle/>
        <a:p>
          <a:endParaRPr lang="en-US"/>
        </a:p>
      </dgm:t>
    </dgm:pt>
    <dgm:pt modelId="{EF83315F-78A6-46A1-B1CC-302469361F9F}" type="pres">
      <dgm:prSet presAssocID="{A49262FB-59B1-4882-AA91-B784A6D49844}" presName="diagram" presStyleCnt="0">
        <dgm:presLayoutVars>
          <dgm:dir/>
          <dgm:resizeHandles val="exact"/>
        </dgm:presLayoutVars>
      </dgm:prSet>
      <dgm:spPr/>
    </dgm:pt>
    <dgm:pt modelId="{D682F277-F39D-48AE-A635-1125ACE1DB9A}" type="pres">
      <dgm:prSet presAssocID="{276FB647-3827-44A1-9284-1E5B05106E06}" presName="node" presStyleLbl="node1" presStyleIdx="0" presStyleCnt="9">
        <dgm:presLayoutVars>
          <dgm:bulletEnabled val="1"/>
        </dgm:presLayoutVars>
      </dgm:prSet>
      <dgm:spPr/>
    </dgm:pt>
    <dgm:pt modelId="{9CDDEB46-3331-46F3-BE2C-C9D415B5E99A}" type="pres">
      <dgm:prSet presAssocID="{57123523-1443-4656-8AE5-7058F7E513C9}" presName="sibTrans" presStyleLbl="sibTrans2D1" presStyleIdx="0" presStyleCnt="8"/>
      <dgm:spPr/>
    </dgm:pt>
    <dgm:pt modelId="{0F134180-BA8E-4E1B-BBD4-89E9DA6055A7}" type="pres">
      <dgm:prSet presAssocID="{57123523-1443-4656-8AE5-7058F7E513C9}" presName="connectorText" presStyleLbl="sibTrans2D1" presStyleIdx="0" presStyleCnt="8"/>
      <dgm:spPr/>
    </dgm:pt>
    <dgm:pt modelId="{8F1255F6-24AC-41CF-AC35-51DFE93D0945}" type="pres">
      <dgm:prSet presAssocID="{119AA1B1-57FF-4A06-92F4-11F112C76127}" presName="node" presStyleLbl="node1" presStyleIdx="1" presStyleCnt="9">
        <dgm:presLayoutVars>
          <dgm:bulletEnabled val="1"/>
        </dgm:presLayoutVars>
      </dgm:prSet>
      <dgm:spPr/>
    </dgm:pt>
    <dgm:pt modelId="{3CF6B8ED-FDC2-433A-84A4-1660DDE96010}" type="pres">
      <dgm:prSet presAssocID="{E3A1AA1C-6ECE-4CF6-AA01-D350B01187DF}" presName="sibTrans" presStyleLbl="sibTrans2D1" presStyleIdx="1" presStyleCnt="8"/>
      <dgm:spPr/>
    </dgm:pt>
    <dgm:pt modelId="{600E70C7-C5A1-4801-851A-782B9FAD4A79}" type="pres">
      <dgm:prSet presAssocID="{E3A1AA1C-6ECE-4CF6-AA01-D350B01187DF}" presName="connectorText" presStyleLbl="sibTrans2D1" presStyleIdx="1" presStyleCnt="8"/>
      <dgm:spPr/>
    </dgm:pt>
    <dgm:pt modelId="{AE4AA9E8-03F1-43D3-A954-995A9EAD3D41}" type="pres">
      <dgm:prSet presAssocID="{AA09C0A2-9165-4B99-A7A1-305C35234C71}" presName="node" presStyleLbl="node1" presStyleIdx="2" presStyleCnt="9">
        <dgm:presLayoutVars>
          <dgm:bulletEnabled val="1"/>
        </dgm:presLayoutVars>
      </dgm:prSet>
      <dgm:spPr/>
    </dgm:pt>
    <dgm:pt modelId="{5FAB812D-C02A-4997-8D3F-E2EB1087CDEF}" type="pres">
      <dgm:prSet presAssocID="{381745C7-4A1C-4633-A242-DAC6F4F30AD5}" presName="sibTrans" presStyleLbl="sibTrans2D1" presStyleIdx="2" presStyleCnt="8"/>
      <dgm:spPr/>
    </dgm:pt>
    <dgm:pt modelId="{1920FA97-3276-4A2B-8939-059B5B112E5D}" type="pres">
      <dgm:prSet presAssocID="{381745C7-4A1C-4633-A242-DAC6F4F30AD5}" presName="connectorText" presStyleLbl="sibTrans2D1" presStyleIdx="2" presStyleCnt="8"/>
      <dgm:spPr/>
    </dgm:pt>
    <dgm:pt modelId="{DCC1C328-7149-4984-8E76-FE4CE9A1E9D3}" type="pres">
      <dgm:prSet presAssocID="{3FED057C-553D-4388-A5F3-D63E78FAA23E}" presName="node" presStyleLbl="node1" presStyleIdx="3" presStyleCnt="9">
        <dgm:presLayoutVars>
          <dgm:bulletEnabled val="1"/>
        </dgm:presLayoutVars>
      </dgm:prSet>
      <dgm:spPr/>
    </dgm:pt>
    <dgm:pt modelId="{5B44A81A-D0F6-49B9-8093-6067D54B7481}" type="pres">
      <dgm:prSet presAssocID="{47661271-9393-481A-B8D7-F5BC25B8423C}" presName="sibTrans" presStyleLbl="sibTrans2D1" presStyleIdx="3" presStyleCnt="8"/>
      <dgm:spPr/>
    </dgm:pt>
    <dgm:pt modelId="{2F302072-022D-4448-9DDF-3AA231B1D2CE}" type="pres">
      <dgm:prSet presAssocID="{47661271-9393-481A-B8D7-F5BC25B8423C}" presName="connectorText" presStyleLbl="sibTrans2D1" presStyleIdx="3" presStyleCnt="8"/>
      <dgm:spPr/>
    </dgm:pt>
    <dgm:pt modelId="{8FBDE39F-7BBD-4E22-85B0-614C928976C2}" type="pres">
      <dgm:prSet presAssocID="{396D7F36-BB46-4392-A594-3D52F1F2942C}" presName="node" presStyleLbl="node1" presStyleIdx="4" presStyleCnt="9">
        <dgm:presLayoutVars>
          <dgm:bulletEnabled val="1"/>
        </dgm:presLayoutVars>
      </dgm:prSet>
      <dgm:spPr/>
    </dgm:pt>
    <dgm:pt modelId="{96FA63CC-248B-4771-9058-660E95B6531A}" type="pres">
      <dgm:prSet presAssocID="{D512BCBC-E8C0-42BE-9A39-1FC108143F1A}" presName="sibTrans" presStyleLbl="sibTrans2D1" presStyleIdx="4" presStyleCnt="8"/>
      <dgm:spPr/>
    </dgm:pt>
    <dgm:pt modelId="{1BFAD9A2-B8B1-4AE1-9244-96478A725A9D}" type="pres">
      <dgm:prSet presAssocID="{D512BCBC-E8C0-42BE-9A39-1FC108143F1A}" presName="connectorText" presStyleLbl="sibTrans2D1" presStyleIdx="4" presStyleCnt="8"/>
      <dgm:spPr/>
    </dgm:pt>
    <dgm:pt modelId="{DC59B262-701C-4093-BA02-D8BA95DC87CC}" type="pres">
      <dgm:prSet presAssocID="{CEB5673C-F492-486A-AD72-F4C33EE3B386}" presName="node" presStyleLbl="node1" presStyleIdx="5" presStyleCnt="9">
        <dgm:presLayoutVars>
          <dgm:bulletEnabled val="1"/>
        </dgm:presLayoutVars>
      </dgm:prSet>
      <dgm:spPr/>
    </dgm:pt>
    <dgm:pt modelId="{C6F25EDB-3EC0-4D2A-88B4-0045ACC1735B}" type="pres">
      <dgm:prSet presAssocID="{271C2ADE-25CF-4F2C-94A8-93D5E7E1D6F2}" presName="sibTrans" presStyleLbl="sibTrans2D1" presStyleIdx="5" presStyleCnt="8"/>
      <dgm:spPr/>
    </dgm:pt>
    <dgm:pt modelId="{5C67A69D-73DD-4431-A07F-0A5DF7214C7A}" type="pres">
      <dgm:prSet presAssocID="{271C2ADE-25CF-4F2C-94A8-93D5E7E1D6F2}" presName="connectorText" presStyleLbl="sibTrans2D1" presStyleIdx="5" presStyleCnt="8"/>
      <dgm:spPr/>
    </dgm:pt>
    <dgm:pt modelId="{905BA76F-B466-4137-B439-C89A997A4AA6}" type="pres">
      <dgm:prSet presAssocID="{4A0BBDF3-90BB-4E8E-A402-9086D8DCD2A3}" presName="node" presStyleLbl="node1" presStyleIdx="6" presStyleCnt="9">
        <dgm:presLayoutVars>
          <dgm:bulletEnabled val="1"/>
        </dgm:presLayoutVars>
      </dgm:prSet>
      <dgm:spPr/>
    </dgm:pt>
    <dgm:pt modelId="{5A58C5AF-7320-4721-8986-A23EE2B06EFD}" type="pres">
      <dgm:prSet presAssocID="{888DD9DB-4176-428B-A42F-EB46CDB89EB2}" presName="sibTrans" presStyleLbl="sibTrans2D1" presStyleIdx="6" presStyleCnt="8"/>
      <dgm:spPr/>
    </dgm:pt>
    <dgm:pt modelId="{B0133C11-6197-47D7-94C4-B44898A3B49F}" type="pres">
      <dgm:prSet presAssocID="{888DD9DB-4176-428B-A42F-EB46CDB89EB2}" presName="connectorText" presStyleLbl="sibTrans2D1" presStyleIdx="6" presStyleCnt="8"/>
      <dgm:spPr/>
    </dgm:pt>
    <dgm:pt modelId="{39AC37BF-B8F8-470D-A087-EE50ABEFCF50}" type="pres">
      <dgm:prSet presAssocID="{01C439BF-46D2-4D0B-B046-EB007EAF36F6}" presName="node" presStyleLbl="node1" presStyleIdx="7" presStyleCnt="9">
        <dgm:presLayoutVars>
          <dgm:bulletEnabled val="1"/>
        </dgm:presLayoutVars>
      </dgm:prSet>
      <dgm:spPr/>
    </dgm:pt>
    <dgm:pt modelId="{7303415A-C032-4E5B-A7EF-B084C234B4C7}" type="pres">
      <dgm:prSet presAssocID="{FBDF09DD-1CEA-4D78-A53D-A61A9DA7423D}" presName="sibTrans" presStyleLbl="sibTrans2D1" presStyleIdx="7" presStyleCnt="8"/>
      <dgm:spPr/>
    </dgm:pt>
    <dgm:pt modelId="{1A049D96-6616-44E2-9F13-39FCE968ED60}" type="pres">
      <dgm:prSet presAssocID="{FBDF09DD-1CEA-4D78-A53D-A61A9DA7423D}" presName="connectorText" presStyleLbl="sibTrans2D1" presStyleIdx="7" presStyleCnt="8"/>
      <dgm:spPr/>
    </dgm:pt>
    <dgm:pt modelId="{7B73DAA0-8B27-4550-ADDB-E7D89C39D9F3}" type="pres">
      <dgm:prSet presAssocID="{89D4CDB2-AD55-4C20-B27A-E27D142118DD}" presName="node" presStyleLbl="node1" presStyleIdx="8" presStyleCnt="9">
        <dgm:presLayoutVars>
          <dgm:bulletEnabled val="1"/>
        </dgm:presLayoutVars>
      </dgm:prSet>
      <dgm:spPr/>
    </dgm:pt>
  </dgm:ptLst>
  <dgm:cxnLst>
    <dgm:cxn modelId="{F4523B05-EC0A-4F17-AB20-DB5CC0A9DB1C}" srcId="{A49262FB-59B1-4882-AA91-B784A6D49844}" destId="{01C439BF-46D2-4D0B-B046-EB007EAF36F6}" srcOrd="7" destOrd="0" parTransId="{2E37A6E9-F351-4A11-A38B-CC78320ACD76}" sibTransId="{FBDF09DD-1CEA-4D78-A53D-A61A9DA7423D}"/>
    <dgm:cxn modelId="{45941607-747A-4DDD-8602-32F2AD090108}" type="presOf" srcId="{271C2ADE-25CF-4F2C-94A8-93D5E7E1D6F2}" destId="{5C67A69D-73DD-4431-A07F-0A5DF7214C7A}" srcOrd="1" destOrd="0" presId="urn:microsoft.com/office/officeart/2005/8/layout/process5"/>
    <dgm:cxn modelId="{4281B318-807E-4703-ACBF-10379411173E}" type="presOf" srcId="{381745C7-4A1C-4633-A242-DAC6F4F30AD5}" destId="{5FAB812D-C02A-4997-8D3F-E2EB1087CDEF}" srcOrd="0" destOrd="0" presId="urn:microsoft.com/office/officeart/2005/8/layout/process5"/>
    <dgm:cxn modelId="{8D80081B-B691-4E9E-8800-9C3F9E795331}" type="presOf" srcId="{FBDF09DD-1CEA-4D78-A53D-A61A9DA7423D}" destId="{7303415A-C032-4E5B-A7EF-B084C234B4C7}" srcOrd="0" destOrd="0" presId="urn:microsoft.com/office/officeart/2005/8/layout/process5"/>
    <dgm:cxn modelId="{C40AE01F-BDB7-40C1-91CE-BB7407693E19}" type="presOf" srcId="{47661271-9393-481A-B8D7-F5BC25B8423C}" destId="{5B44A81A-D0F6-49B9-8093-6067D54B7481}" srcOrd="0" destOrd="0" presId="urn:microsoft.com/office/officeart/2005/8/layout/process5"/>
    <dgm:cxn modelId="{45B28023-036D-441E-8250-A7210E1DC532}" type="presOf" srcId="{57123523-1443-4656-8AE5-7058F7E513C9}" destId="{0F134180-BA8E-4E1B-BBD4-89E9DA6055A7}" srcOrd="1" destOrd="0" presId="urn:microsoft.com/office/officeart/2005/8/layout/process5"/>
    <dgm:cxn modelId="{8FD00224-A390-4A61-A11F-C145A8EDDECD}" type="presOf" srcId="{276FB647-3827-44A1-9284-1E5B05106E06}" destId="{D682F277-F39D-48AE-A635-1125ACE1DB9A}" srcOrd="0" destOrd="0" presId="urn:microsoft.com/office/officeart/2005/8/layout/process5"/>
    <dgm:cxn modelId="{70CEC82F-D4BB-42BB-96EC-EC4D8D0B9C0B}" type="presOf" srcId="{888DD9DB-4176-428B-A42F-EB46CDB89EB2}" destId="{5A58C5AF-7320-4721-8986-A23EE2B06EFD}" srcOrd="0" destOrd="0" presId="urn:microsoft.com/office/officeart/2005/8/layout/process5"/>
    <dgm:cxn modelId="{6C648032-7C9A-4C57-A733-41841F8F905F}" srcId="{A49262FB-59B1-4882-AA91-B784A6D49844}" destId="{3FED057C-553D-4388-A5F3-D63E78FAA23E}" srcOrd="3" destOrd="0" parTransId="{DC19E22A-BA1F-4932-BB9B-B21C162D1AA5}" sibTransId="{47661271-9393-481A-B8D7-F5BC25B8423C}"/>
    <dgm:cxn modelId="{C93CFA61-105F-4EA6-993E-75461A2B1DC9}" type="presOf" srcId="{888DD9DB-4176-428B-A42F-EB46CDB89EB2}" destId="{B0133C11-6197-47D7-94C4-B44898A3B49F}" srcOrd="1" destOrd="0" presId="urn:microsoft.com/office/officeart/2005/8/layout/process5"/>
    <dgm:cxn modelId="{CAAA8463-D21E-4CCC-8A8C-279FB9BDE1EB}" type="presOf" srcId="{396D7F36-BB46-4392-A594-3D52F1F2942C}" destId="{8FBDE39F-7BBD-4E22-85B0-614C928976C2}" srcOrd="0" destOrd="0" presId="urn:microsoft.com/office/officeart/2005/8/layout/process5"/>
    <dgm:cxn modelId="{14527A48-E6FA-4016-A123-5FF120825418}" type="presOf" srcId="{47661271-9393-481A-B8D7-F5BC25B8423C}" destId="{2F302072-022D-4448-9DDF-3AA231B1D2CE}" srcOrd="1" destOrd="0" presId="urn:microsoft.com/office/officeart/2005/8/layout/process5"/>
    <dgm:cxn modelId="{D8CE8F48-5218-473E-A696-7EA89D647424}" srcId="{A49262FB-59B1-4882-AA91-B784A6D49844}" destId="{119AA1B1-57FF-4A06-92F4-11F112C76127}" srcOrd="1" destOrd="0" parTransId="{1C9E83C7-515B-4253-B142-E151E0EA4676}" sibTransId="{E3A1AA1C-6ECE-4CF6-AA01-D350B01187DF}"/>
    <dgm:cxn modelId="{712ED36B-0534-4299-902D-79913D49B2BF}" type="presOf" srcId="{57123523-1443-4656-8AE5-7058F7E513C9}" destId="{9CDDEB46-3331-46F3-BE2C-C9D415B5E99A}" srcOrd="0" destOrd="0" presId="urn:microsoft.com/office/officeart/2005/8/layout/process5"/>
    <dgm:cxn modelId="{C4E13B80-74DA-49A5-B78D-0D66196F8261}" type="presOf" srcId="{CEB5673C-F492-486A-AD72-F4C33EE3B386}" destId="{DC59B262-701C-4093-BA02-D8BA95DC87CC}" srcOrd="0" destOrd="0" presId="urn:microsoft.com/office/officeart/2005/8/layout/process5"/>
    <dgm:cxn modelId="{F4A89390-056B-47D0-80C3-6456A2FA25F4}" srcId="{A49262FB-59B1-4882-AA91-B784A6D49844}" destId="{4A0BBDF3-90BB-4E8E-A402-9086D8DCD2A3}" srcOrd="6" destOrd="0" parTransId="{95F70BD3-85EB-4CB1-86EE-1046FDC1E46D}" sibTransId="{888DD9DB-4176-428B-A42F-EB46CDB89EB2}"/>
    <dgm:cxn modelId="{41A0F290-AD10-4726-B13B-CF5E651847C0}" type="presOf" srcId="{01C439BF-46D2-4D0B-B046-EB007EAF36F6}" destId="{39AC37BF-B8F8-470D-A087-EE50ABEFCF50}" srcOrd="0" destOrd="0" presId="urn:microsoft.com/office/officeart/2005/8/layout/process5"/>
    <dgm:cxn modelId="{574EBA92-3ED0-4C34-896F-C0BFEE6B3FEC}" type="presOf" srcId="{271C2ADE-25CF-4F2C-94A8-93D5E7E1D6F2}" destId="{C6F25EDB-3EC0-4D2A-88B4-0045ACC1735B}" srcOrd="0" destOrd="0" presId="urn:microsoft.com/office/officeart/2005/8/layout/process5"/>
    <dgm:cxn modelId="{623CBB98-6F40-459E-9F49-09DEFA9F7234}" type="presOf" srcId="{4A0BBDF3-90BB-4E8E-A402-9086D8DCD2A3}" destId="{905BA76F-B466-4137-B439-C89A997A4AA6}" srcOrd="0" destOrd="0" presId="urn:microsoft.com/office/officeart/2005/8/layout/process5"/>
    <dgm:cxn modelId="{B1CE2C9A-A2EF-42BE-BD47-8765811DAFD9}" type="presOf" srcId="{3FED057C-553D-4388-A5F3-D63E78FAA23E}" destId="{DCC1C328-7149-4984-8E76-FE4CE9A1E9D3}" srcOrd="0" destOrd="0" presId="urn:microsoft.com/office/officeart/2005/8/layout/process5"/>
    <dgm:cxn modelId="{389918A7-A885-49D1-9162-035B25A5C5F1}" srcId="{A49262FB-59B1-4882-AA91-B784A6D49844}" destId="{AA09C0A2-9165-4B99-A7A1-305C35234C71}" srcOrd="2" destOrd="0" parTransId="{C5D3E06E-77E1-49A0-8C39-4D56A9552D52}" sibTransId="{381745C7-4A1C-4633-A242-DAC6F4F30AD5}"/>
    <dgm:cxn modelId="{EF0D99A9-5F40-46B7-B015-B25BAEB7F7B0}" type="presOf" srcId="{E3A1AA1C-6ECE-4CF6-AA01-D350B01187DF}" destId="{600E70C7-C5A1-4801-851A-782B9FAD4A79}" srcOrd="1" destOrd="0" presId="urn:microsoft.com/office/officeart/2005/8/layout/process5"/>
    <dgm:cxn modelId="{547BC4B9-C2A5-4225-8144-A3A82CBCF4EC}" srcId="{A49262FB-59B1-4882-AA91-B784A6D49844}" destId="{396D7F36-BB46-4392-A594-3D52F1F2942C}" srcOrd="4" destOrd="0" parTransId="{82C8FB96-E405-4BB1-8805-995D8B81B7D3}" sibTransId="{D512BCBC-E8C0-42BE-9A39-1FC108143F1A}"/>
    <dgm:cxn modelId="{337040BD-DFD4-4419-AA88-6A5CB7DDEF3B}" srcId="{A49262FB-59B1-4882-AA91-B784A6D49844}" destId="{89D4CDB2-AD55-4C20-B27A-E27D142118DD}" srcOrd="8" destOrd="0" parTransId="{3704D5E5-34FC-4A9C-A811-2031B3867403}" sibTransId="{BB04F1AE-D72B-46B2-9FF6-7E8AD6C82442}"/>
    <dgm:cxn modelId="{79D67DBD-57C3-4908-BE53-DC117F502CCE}" type="presOf" srcId="{A49262FB-59B1-4882-AA91-B784A6D49844}" destId="{EF83315F-78A6-46A1-B1CC-302469361F9F}" srcOrd="0" destOrd="0" presId="urn:microsoft.com/office/officeart/2005/8/layout/process5"/>
    <dgm:cxn modelId="{4CAA98BD-0435-4540-AD5D-D2323B9B796F}" type="presOf" srcId="{119AA1B1-57FF-4A06-92F4-11F112C76127}" destId="{8F1255F6-24AC-41CF-AC35-51DFE93D0945}" srcOrd="0" destOrd="0" presId="urn:microsoft.com/office/officeart/2005/8/layout/process5"/>
    <dgm:cxn modelId="{1CD559C4-47A9-4ABF-AE20-21C4DE614761}" type="presOf" srcId="{FBDF09DD-1CEA-4D78-A53D-A61A9DA7423D}" destId="{1A049D96-6616-44E2-9F13-39FCE968ED60}" srcOrd="1" destOrd="0" presId="urn:microsoft.com/office/officeart/2005/8/layout/process5"/>
    <dgm:cxn modelId="{B4B480C7-B3F4-452A-9C87-00B83FC80C48}" type="presOf" srcId="{AA09C0A2-9165-4B99-A7A1-305C35234C71}" destId="{AE4AA9E8-03F1-43D3-A954-995A9EAD3D41}" srcOrd="0" destOrd="0" presId="urn:microsoft.com/office/officeart/2005/8/layout/process5"/>
    <dgm:cxn modelId="{634BFDD5-BC35-48E8-B48B-55640D5CC5F6}" type="presOf" srcId="{381745C7-4A1C-4633-A242-DAC6F4F30AD5}" destId="{1920FA97-3276-4A2B-8939-059B5B112E5D}" srcOrd="1" destOrd="0" presId="urn:microsoft.com/office/officeart/2005/8/layout/process5"/>
    <dgm:cxn modelId="{896E1ED9-CDD1-40B0-9E1A-1D1E8AADABA6}" srcId="{A49262FB-59B1-4882-AA91-B784A6D49844}" destId="{276FB647-3827-44A1-9284-1E5B05106E06}" srcOrd="0" destOrd="0" parTransId="{7B3BA330-F8DC-42C6-96D9-970767D55F4C}" sibTransId="{57123523-1443-4656-8AE5-7058F7E513C9}"/>
    <dgm:cxn modelId="{A0A073DB-FD39-4436-8095-066CB0CDEB6C}" type="presOf" srcId="{D512BCBC-E8C0-42BE-9A39-1FC108143F1A}" destId="{96FA63CC-248B-4771-9058-660E95B6531A}" srcOrd="0" destOrd="0" presId="urn:microsoft.com/office/officeart/2005/8/layout/process5"/>
    <dgm:cxn modelId="{CCE63EE0-1549-4B16-B8F6-38A1537CA5BE}" type="presOf" srcId="{89D4CDB2-AD55-4C20-B27A-E27D142118DD}" destId="{7B73DAA0-8B27-4550-ADDB-E7D89C39D9F3}" srcOrd="0" destOrd="0" presId="urn:microsoft.com/office/officeart/2005/8/layout/process5"/>
    <dgm:cxn modelId="{50B4AAE0-1197-4FA3-83D0-AD6F8872CC69}" type="presOf" srcId="{E3A1AA1C-6ECE-4CF6-AA01-D350B01187DF}" destId="{3CF6B8ED-FDC2-433A-84A4-1660DDE96010}" srcOrd="0" destOrd="0" presId="urn:microsoft.com/office/officeart/2005/8/layout/process5"/>
    <dgm:cxn modelId="{2F50F3E7-4437-49A8-9568-19F9C88374D2}" srcId="{A49262FB-59B1-4882-AA91-B784A6D49844}" destId="{CEB5673C-F492-486A-AD72-F4C33EE3B386}" srcOrd="5" destOrd="0" parTransId="{9BF15FD0-2E62-432D-99DD-CDD7CBE12D0C}" sibTransId="{271C2ADE-25CF-4F2C-94A8-93D5E7E1D6F2}"/>
    <dgm:cxn modelId="{E96014E8-BB50-4BB2-AECF-67D4C8A51536}" type="presOf" srcId="{D512BCBC-E8C0-42BE-9A39-1FC108143F1A}" destId="{1BFAD9A2-B8B1-4AE1-9244-96478A725A9D}" srcOrd="1" destOrd="0" presId="urn:microsoft.com/office/officeart/2005/8/layout/process5"/>
    <dgm:cxn modelId="{06D34147-9572-4C0D-97D6-BE2832755B8B}" type="presParOf" srcId="{EF83315F-78A6-46A1-B1CC-302469361F9F}" destId="{D682F277-F39D-48AE-A635-1125ACE1DB9A}" srcOrd="0" destOrd="0" presId="urn:microsoft.com/office/officeart/2005/8/layout/process5"/>
    <dgm:cxn modelId="{92783956-4458-4200-B7F6-DADDB7D8857B}" type="presParOf" srcId="{EF83315F-78A6-46A1-B1CC-302469361F9F}" destId="{9CDDEB46-3331-46F3-BE2C-C9D415B5E99A}" srcOrd="1" destOrd="0" presId="urn:microsoft.com/office/officeart/2005/8/layout/process5"/>
    <dgm:cxn modelId="{72890F93-5EFC-450A-BE2B-E50CB571CF54}" type="presParOf" srcId="{9CDDEB46-3331-46F3-BE2C-C9D415B5E99A}" destId="{0F134180-BA8E-4E1B-BBD4-89E9DA6055A7}" srcOrd="0" destOrd="0" presId="urn:microsoft.com/office/officeart/2005/8/layout/process5"/>
    <dgm:cxn modelId="{C9B30B47-98BC-4BD4-9673-D3F62C43D2FA}" type="presParOf" srcId="{EF83315F-78A6-46A1-B1CC-302469361F9F}" destId="{8F1255F6-24AC-41CF-AC35-51DFE93D0945}" srcOrd="2" destOrd="0" presId="urn:microsoft.com/office/officeart/2005/8/layout/process5"/>
    <dgm:cxn modelId="{B67988CE-571C-4F8F-B0F5-69DECE538CE0}" type="presParOf" srcId="{EF83315F-78A6-46A1-B1CC-302469361F9F}" destId="{3CF6B8ED-FDC2-433A-84A4-1660DDE96010}" srcOrd="3" destOrd="0" presId="urn:microsoft.com/office/officeart/2005/8/layout/process5"/>
    <dgm:cxn modelId="{5C8A7812-76CD-4AF1-98D7-533F8371B471}" type="presParOf" srcId="{3CF6B8ED-FDC2-433A-84A4-1660DDE96010}" destId="{600E70C7-C5A1-4801-851A-782B9FAD4A79}" srcOrd="0" destOrd="0" presId="urn:microsoft.com/office/officeart/2005/8/layout/process5"/>
    <dgm:cxn modelId="{4E719948-9814-467F-9094-99287D1ECEE5}" type="presParOf" srcId="{EF83315F-78A6-46A1-B1CC-302469361F9F}" destId="{AE4AA9E8-03F1-43D3-A954-995A9EAD3D41}" srcOrd="4" destOrd="0" presId="urn:microsoft.com/office/officeart/2005/8/layout/process5"/>
    <dgm:cxn modelId="{A0C7D98F-8B0B-4204-927F-6EFF6BA6CCF4}" type="presParOf" srcId="{EF83315F-78A6-46A1-B1CC-302469361F9F}" destId="{5FAB812D-C02A-4997-8D3F-E2EB1087CDEF}" srcOrd="5" destOrd="0" presId="urn:microsoft.com/office/officeart/2005/8/layout/process5"/>
    <dgm:cxn modelId="{755D9A39-0C49-459B-9157-1677EE28E21F}" type="presParOf" srcId="{5FAB812D-C02A-4997-8D3F-E2EB1087CDEF}" destId="{1920FA97-3276-4A2B-8939-059B5B112E5D}" srcOrd="0" destOrd="0" presId="urn:microsoft.com/office/officeart/2005/8/layout/process5"/>
    <dgm:cxn modelId="{B17AC7AF-D80B-470F-AE1F-F42888115BF1}" type="presParOf" srcId="{EF83315F-78A6-46A1-B1CC-302469361F9F}" destId="{DCC1C328-7149-4984-8E76-FE4CE9A1E9D3}" srcOrd="6" destOrd="0" presId="urn:microsoft.com/office/officeart/2005/8/layout/process5"/>
    <dgm:cxn modelId="{F07BFDEA-1001-4DAC-A740-33D008C4A263}" type="presParOf" srcId="{EF83315F-78A6-46A1-B1CC-302469361F9F}" destId="{5B44A81A-D0F6-49B9-8093-6067D54B7481}" srcOrd="7" destOrd="0" presId="urn:microsoft.com/office/officeart/2005/8/layout/process5"/>
    <dgm:cxn modelId="{407EFD91-1027-4351-A698-798F7D18B92F}" type="presParOf" srcId="{5B44A81A-D0F6-49B9-8093-6067D54B7481}" destId="{2F302072-022D-4448-9DDF-3AA231B1D2CE}" srcOrd="0" destOrd="0" presId="urn:microsoft.com/office/officeart/2005/8/layout/process5"/>
    <dgm:cxn modelId="{32B70673-2522-471E-BB3B-7CF67675BBC3}" type="presParOf" srcId="{EF83315F-78A6-46A1-B1CC-302469361F9F}" destId="{8FBDE39F-7BBD-4E22-85B0-614C928976C2}" srcOrd="8" destOrd="0" presId="urn:microsoft.com/office/officeart/2005/8/layout/process5"/>
    <dgm:cxn modelId="{782813D7-A86A-4B05-9355-A48D7F6865DC}" type="presParOf" srcId="{EF83315F-78A6-46A1-B1CC-302469361F9F}" destId="{96FA63CC-248B-4771-9058-660E95B6531A}" srcOrd="9" destOrd="0" presId="urn:microsoft.com/office/officeart/2005/8/layout/process5"/>
    <dgm:cxn modelId="{CF34A1EA-BFFA-47E5-A156-BCE8B6D0E317}" type="presParOf" srcId="{96FA63CC-248B-4771-9058-660E95B6531A}" destId="{1BFAD9A2-B8B1-4AE1-9244-96478A725A9D}" srcOrd="0" destOrd="0" presId="urn:microsoft.com/office/officeart/2005/8/layout/process5"/>
    <dgm:cxn modelId="{F531DBA4-4DE8-49F7-B18B-1F9CCCACB7A3}" type="presParOf" srcId="{EF83315F-78A6-46A1-B1CC-302469361F9F}" destId="{DC59B262-701C-4093-BA02-D8BA95DC87CC}" srcOrd="10" destOrd="0" presId="urn:microsoft.com/office/officeart/2005/8/layout/process5"/>
    <dgm:cxn modelId="{055FB5B4-035C-47A4-9541-AB83855DDD38}" type="presParOf" srcId="{EF83315F-78A6-46A1-B1CC-302469361F9F}" destId="{C6F25EDB-3EC0-4D2A-88B4-0045ACC1735B}" srcOrd="11" destOrd="0" presId="urn:microsoft.com/office/officeart/2005/8/layout/process5"/>
    <dgm:cxn modelId="{A5FB3C4F-6E80-45A8-942F-A5BA4141CA68}" type="presParOf" srcId="{C6F25EDB-3EC0-4D2A-88B4-0045ACC1735B}" destId="{5C67A69D-73DD-4431-A07F-0A5DF7214C7A}" srcOrd="0" destOrd="0" presId="urn:microsoft.com/office/officeart/2005/8/layout/process5"/>
    <dgm:cxn modelId="{7FE1A501-CFB8-4688-8A5E-A5D022ABC219}" type="presParOf" srcId="{EF83315F-78A6-46A1-B1CC-302469361F9F}" destId="{905BA76F-B466-4137-B439-C89A997A4AA6}" srcOrd="12" destOrd="0" presId="urn:microsoft.com/office/officeart/2005/8/layout/process5"/>
    <dgm:cxn modelId="{EB7D143F-8A31-4230-81EF-5BD6BE476B5A}" type="presParOf" srcId="{EF83315F-78A6-46A1-B1CC-302469361F9F}" destId="{5A58C5AF-7320-4721-8986-A23EE2B06EFD}" srcOrd="13" destOrd="0" presId="urn:microsoft.com/office/officeart/2005/8/layout/process5"/>
    <dgm:cxn modelId="{0BB84AF0-BA9A-4396-9BC0-2CC2512BEF1C}" type="presParOf" srcId="{5A58C5AF-7320-4721-8986-A23EE2B06EFD}" destId="{B0133C11-6197-47D7-94C4-B44898A3B49F}" srcOrd="0" destOrd="0" presId="urn:microsoft.com/office/officeart/2005/8/layout/process5"/>
    <dgm:cxn modelId="{5D2ACBE4-E903-48D8-BAC3-3D556923B038}" type="presParOf" srcId="{EF83315F-78A6-46A1-B1CC-302469361F9F}" destId="{39AC37BF-B8F8-470D-A087-EE50ABEFCF50}" srcOrd="14" destOrd="0" presId="urn:microsoft.com/office/officeart/2005/8/layout/process5"/>
    <dgm:cxn modelId="{F1A76B7C-4E0A-4216-B543-E97634F17D47}" type="presParOf" srcId="{EF83315F-78A6-46A1-B1CC-302469361F9F}" destId="{7303415A-C032-4E5B-A7EF-B084C234B4C7}" srcOrd="15" destOrd="0" presId="urn:microsoft.com/office/officeart/2005/8/layout/process5"/>
    <dgm:cxn modelId="{C9F46113-8EAC-4222-B511-4F416DE82510}" type="presParOf" srcId="{7303415A-C032-4E5B-A7EF-B084C234B4C7}" destId="{1A049D96-6616-44E2-9F13-39FCE968ED60}" srcOrd="0" destOrd="0" presId="urn:microsoft.com/office/officeart/2005/8/layout/process5"/>
    <dgm:cxn modelId="{C26FE78C-05D1-4334-BAE1-FC45732F6545}" type="presParOf" srcId="{EF83315F-78A6-46A1-B1CC-302469361F9F}" destId="{7B73DAA0-8B27-4550-ADDB-E7D89C39D9F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2F277-F39D-48AE-A635-1125ACE1DB9A}">
      <dsp:nvSpPr>
        <dsp:cNvPr id="0" name=""/>
        <dsp:cNvSpPr/>
      </dsp:nvSpPr>
      <dsp:spPr>
        <a:xfrm>
          <a:off x="98241" y="3335"/>
          <a:ext cx="1592609" cy="9555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126229" y="31323"/>
        <a:ext cx="1536633" cy="899589"/>
      </dsp:txXfrm>
    </dsp:sp>
    <dsp:sp modelId="{9CDDEB46-3331-46F3-BE2C-C9D415B5E99A}">
      <dsp:nvSpPr>
        <dsp:cNvPr id="0" name=""/>
        <dsp:cNvSpPr/>
      </dsp:nvSpPr>
      <dsp:spPr>
        <a:xfrm>
          <a:off x="1831000" y="283635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1000" y="362628"/>
        <a:ext cx="236343" cy="236981"/>
      </dsp:txXfrm>
    </dsp:sp>
    <dsp:sp modelId="{8F1255F6-24AC-41CF-AC35-51DFE93D0945}">
      <dsp:nvSpPr>
        <dsp:cNvPr id="0" name=""/>
        <dsp:cNvSpPr/>
      </dsp:nvSpPr>
      <dsp:spPr>
        <a:xfrm>
          <a:off x="2327895" y="333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2355883" y="31323"/>
        <a:ext cx="1536633" cy="899589"/>
      </dsp:txXfrm>
    </dsp:sp>
    <dsp:sp modelId="{3CF6B8ED-FDC2-433A-84A4-1660DDE96010}">
      <dsp:nvSpPr>
        <dsp:cNvPr id="0" name=""/>
        <dsp:cNvSpPr/>
      </dsp:nvSpPr>
      <dsp:spPr>
        <a:xfrm>
          <a:off x="4060654" y="283635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654" y="362628"/>
        <a:ext cx="236343" cy="236981"/>
      </dsp:txXfrm>
    </dsp:sp>
    <dsp:sp modelId="{AE4AA9E8-03F1-43D3-A954-995A9EAD3D41}">
      <dsp:nvSpPr>
        <dsp:cNvPr id="0" name=""/>
        <dsp:cNvSpPr/>
      </dsp:nvSpPr>
      <dsp:spPr>
        <a:xfrm>
          <a:off x="4557548" y="333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585536" y="31323"/>
        <a:ext cx="1536633" cy="899589"/>
      </dsp:txXfrm>
    </dsp:sp>
    <dsp:sp modelId="{5FAB812D-C02A-4997-8D3F-E2EB1087CDEF}">
      <dsp:nvSpPr>
        <dsp:cNvPr id="0" name=""/>
        <dsp:cNvSpPr/>
      </dsp:nvSpPr>
      <dsp:spPr>
        <a:xfrm rot="5400000">
          <a:off x="5185037" y="107038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235363" y="1099051"/>
        <a:ext cx="236981" cy="236343"/>
      </dsp:txXfrm>
    </dsp:sp>
    <dsp:sp modelId="{DCC1C328-7149-4984-8E76-FE4CE9A1E9D3}">
      <dsp:nvSpPr>
        <dsp:cNvPr id="0" name=""/>
        <dsp:cNvSpPr/>
      </dsp:nvSpPr>
      <dsp:spPr>
        <a:xfrm>
          <a:off x="4557548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585536" y="1623933"/>
        <a:ext cx="1536633" cy="899589"/>
      </dsp:txXfrm>
    </dsp:sp>
    <dsp:sp modelId="{5B44A81A-D0F6-49B9-8093-6067D54B7481}">
      <dsp:nvSpPr>
        <dsp:cNvPr id="0" name=""/>
        <dsp:cNvSpPr/>
      </dsp:nvSpPr>
      <dsp:spPr>
        <a:xfrm rot="10800000">
          <a:off x="4079765" y="187624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181055" y="1955237"/>
        <a:ext cx="236343" cy="236981"/>
      </dsp:txXfrm>
    </dsp:sp>
    <dsp:sp modelId="{8FBDE39F-7BBD-4E22-85B0-614C928976C2}">
      <dsp:nvSpPr>
        <dsp:cNvPr id="0" name=""/>
        <dsp:cNvSpPr/>
      </dsp:nvSpPr>
      <dsp:spPr>
        <a:xfrm>
          <a:off x="2327895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2355883" y="1623933"/>
        <a:ext cx="1536633" cy="899589"/>
      </dsp:txXfrm>
    </dsp:sp>
    <dsp:sp modelId="{96FA63CC-248B-4771-9058-660E95B6531A}">
      <dsp:nvSpPr>
        <dsp:cNvPr id="0" name=""/>
        <dsp:cNvSpPr/>
      </dsp:nvSpPr>
      <dsp:spPr>
        <a:xfrm rot="10800000">
          <a:off x="1850112" y="187624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951402" y="1955237"/>
        <a:ext cx="236343" cy="236981"/>
      </dsp:txXfrm>
    </dsp:sp>
    <dsp:sp modelId="{DC59B262-701C-4093-BA02-D8BA95DC87CC}">
      <dsp:nvSpPr>
        <dsp:cNvPr id="0" name=""/>
        <dsp:cNvSpPr/>
      </dsp:nvSpPr>
      <dsp:spPr>
        <a:xfrm>
          <a:off x="98241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126229" y="1623933"/>
        <a:ext cx="1536633" cy="899589"/>
      </dsp:txXfrm>
    </dsp:sp>
    <dsp:sp modelId="{C6F25EDB-3EC0-4D2A-88B4-0045ACC1735B}">
      <dsp:nvSpPr>
        <dsp:cNvPr id="0" name=""/>
        <dsp:cNvSpPr/>
      </dsp:nvSpPr>
      <dsp:spPr>
        <a:xfrm rot="5400000">
          <a:off x="725729" y="266299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776055" y="2691661"/>
        <a:ext cx="236981" cy="236343"/>
      </dsp:txXfrm>
    </dsp:sp>
    <dsp:sp modelId="{905BA76F-B466-4137-B439-C89A997A4AA6}">
      <dsp:nvSpPr>
        <dsp:cNvPr id="0" name=""/>
        <dsp:cNvSpPr/>
      </dsp:nvSpPr>
      <dsp:spPr>
        <a:xfrm>
          <a:off x="98241" y="318855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126229" y="3216543"/>
        <a:ext cx="1536633" cy="899589"/>
      </dsp:txXfrm>
    </dsp:sp>
    <dsp:sp modelId="{5A58C5AF-7320-4721-8986-A23EE2B06EFD}">
      <dsp:nvSpPr>
        <dsp:cNvPr id="0" name=""/>
        <dsp:cNvSpPr/>
      </dsp:nvSpPr>
      <dsp:spPr>
        <a:xfrm>
          <a:off x="1831000" y="346885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1000" y="3547847"/>
        <a:ext cx="236343" cy="236981"/>
      </dsp:txXfrm>
    </dsp:sp>
    <dsp:sp modelId="{39AC37BF-B8F8-470D-A087-EE50ABEFCF50}">
      <dsp:nvSpPr>
        <dsp:cNvPr id="0" name=""/>
        <dsp:cNvSpPr/>
      </dsp:nvSpPr>
      <dsp:spPr>
        <a:xfrm>
          <a:off x="2327895" y="318855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2355883" y="3216543"/>
        <a:ext cx="1536633" cy="899589"/>
      </dsp:txXfrm>
    </dsp:sp>
    <dsp:sp modelId="{7303415A-C032-4E5B-A7EF-B084C234B4C7}">
      <dsp:nvSpPr>
        <dsp:cNvPr id="0" name=""/>
        <dsp:cNvSpPr/>
      </dsp:nvSpPr>
      <dsp:spPr>
        <a:xfrm>
          <a:off x="4060654" y="346885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654" y="3547847"/>
        <a:ext cx="236343" cy="236981"/>
      </dsp:txXfrm>
    </dsp:sp>
    <dsp:sp modelId="{7B73DAA0-8B27-4550-ADDB-E7D89C39D9F3}">
      <dsp:nvSpPr>
        <dsp:cNvPr id="0" name=""/>
        <dsp:cNvSpPr/>
      </dsp:nvSpPr>
      <dsp:spPr>
        <a:xfrm>
          <a:off x="4557548" y="3188555"/>
          <a:ext cx="1592609" cy="9555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4585536" y="3216543"/>
        <a:ext cx="1536633" cy="899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Data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i="1" dirty="0">
                <a:solidFill>
                  <a:srgbClr val="FFFFFF"/>
                </a:solidFill>
              </a:rPr>
              <a:t>keine sorge nur mal ein grober überblick pink bleibt nicht…. :P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de-DE" sz="2800" dirty="0"/>
              <a:t>3 Datasets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F2EAB1-3C2A-051F-B216-7C4B38A16281}"/>
              </a:ext>
            </a:extLst>
          </p:cNvPr>
          <p:cNvSpPr/>
          <p:nvPr/>
        </p:nvSpPr>
        <p:spPr>
          <a:xfrm>
            <a:off x="5255489" y="2450088"/>
            <a:ext cx="3057236" cy="3193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11A8-581A-467F-CA7E-EEFD85D1D744}"/>
              </a:ext>
            </a:extLst>
          </p:cNvPr>
          <p:cNvSpPr txBox="1"/>
          <p:nvPr/>
        </p:nvSpPr>
        <p:spPr>
          <a:xfrm>
            <a:off x="5592616" y="3412836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Why</a:t>
            </a:r>
            <a:r>
              <a:rPr lang="de-DE" sz="2800" dirty="0"/>
              <a:t> Otsu </a:t>
            </a:r>
            <a:r>
              <a:rPr lang="de-DE" sz="2800" dirty="0" err="1"/>
              <a:t>thresholding</a:t>
            </a:r>
            <a:r>
              <a:rPr lang="de-DE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E2285-934F-8DF9-47A3-EE46BE1F064A}"/>
              </a:ext>
            </a:extLst>
          </p:cNvPr>
          <p:cNvSpPr txBox="1"/>
          <p:nvPr/>
        </p:nvSpPr>
        <p:spPr>
          <a:xfrm>
            <a:off x="8566119" y="2166479"/>
            <a:ext cx="305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Würde </a:t>
            </a:r>
            <a:r>
              <a:rPr lang="de-DE" dirty="0" err="1"/>
              <a:t>irgenwie</a:t>
            </a:r>
            <a:r>
              <a:rPr lang="de-DE" dirty="0"/>
              <a:t> ziemlich am </a:t>
            </a:r>
            <a:r>
              <a:rPr lang="de-DE" dirty="0" err="1"/>
              <a:t>anfang</a:t>
            </a:r>
            <a:r>
              <a:rPr lang="de-DE" dirty="0"/>
              <a:t> erklären warum wir jetzt </a:t>
            </a:r>
            <a:r>
              <a:rPr lang="de-DE" dirty="0" err="1"/>
              <a:t>otsu</a:t>
            </a:r>
            <a:r>
              <a:rPr lang="de-DE" dirty="0"/>
              <a:t> verwinden und was das genau bringt für unsere </a:t>
            </a:r>
            <a:r>
              <a:rPr lang="de-DE" dirty="0" err="1"/>
              <a:t>bilder</a:t>
            </a:r>
            <a:r>
              <a:rPr lang="de-DE" dirty="0"/>
              <a:t>. </a:t>
            </a:r>
            <a:r>
              <a:rPr lang="de-DE" dirty="0" err="1"/>
              <a:t>Evtl</a:t>
            </a:r>
            <a:r>
              <a:rPr lang="de-DE" dirty="0"/>
              <a:t> 2 </a:t>
            </a:r>
            <a:r>
              <a:rPr lang="de-DE" dirty="0" err="1"/>
              <a:t>sätze</a:t>
            </a:r>
            <a:r>
              <a:rPr lang="de-DE" dirty="0"/>
              <a:t> dazu quasi als </a:t>
            </a:r>
            <a:r>
              <a:rPr lang="de-DE" dirty="0" err="1"/>
              <a:t>einleitungssatz</a:t>
            </a:r>
            <a:r>
              <a:rPr lang="de-DE" dirty="0"/>
              <a:t>? Und dann sagen genaueres kommt später oder sowas meint ihr?</a:t>
            </a:r>
          </a:p>
        </p:txBody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GFP transfected GOWT1 mouse embryonic stem cells</a:t>
            </a:r>
            <a:br>
              <a:rPr lang="de-DE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0786"/>
            <a:ext cx="6125873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E418-20E4-F858-960D-75F894F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16" y="3013453"/>
            <a:ext cx="2886593" cy="285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DB20F-4B68-9B31-CE60-DCFA21DB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7" y="2044170"/>
            <a:ext cx="2757957" cy="276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59D88-C72F-8DA4-8F3B-C6AEB7C936F3}"/>
              </a:ext>
            </a:extLst>
          </p:cNvPr>
          <p:cNvSpPr txBox="1"/>
          <p:nvPr/>
        </p:nvSpPr>
        <p:spPr>
          <a:xfrm>
            <a:off x="9418320" y="509524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müsste ein </a:t>
            </a:r>
            <a:r>
              <a:rPr lang="de-DE" dirty="0" err="1"/>
              <a:t>histogramm</a:t>
            </a:r>
            <a:r>
              <a:rPr lang="de-DE" dirty="0"/>
              <a:t> sein..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(in </a:t>
            </a:r>
            <a:r>
              <a:rPr lang="de-DE" dirty="0" err="1">
                <a:sym typeface="Wingdings" panose="05000000000000000000" pitchFamily="2" charset="2"/>
              </a:rPr>
              <a:t>arbeit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NIH3T3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Mouse embryonic cells stained with Hoechst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81-04CF-F2E4-1376-92F2220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B2B-9F6A-200D-11EA-804A3D5DBC46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 stably expressing H2b-GFP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B60-692F-C0C6-A222-BC3C4D57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52CD-A445-3FF8-954A-06A642A7DCDF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585629B-5A35-4616-7E95-9592C5683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44973"/>
              </p:ext>
            </p:extLst>
          </p:nvPr>
        </p:nvGraphicFramePr>
        <p:xfrm>
          <a:off x="2579915" y="1992086"/>
          <a:ext cx="6248400" cy="414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21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34023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 Next LT Pro</vt:lpstr>
      <vt:lpstr>Avenir Next LT Pro Light</vt:lpstr>
      <vt:lpstr>Calibri</vt:lpstr>
      <vt:lpstr>Cambria Math</vt:lpstr>
      <vt:lpstr>Symbol</vt:lpstr>
      <vt:lpstr>Wingdings</vt:lpstr>
      <vt:lpstr>RetrospectVTI</vt:lpstr>
      <vt:lpstr>Project proposal</vt:lpstr>
      <vt:lpstr>Data keine sorge nur mal ein grober überblick pink bleibt nicht…. :P</vt:lpstr>
      <vt:lpstr> N2DH- GOWT1 GFP transfected GOWT1 mouse embryonic stem cells </vt:lpstr>
      <vt:lpstr> NIH3T3 Mouse embryonic cells stained with Hoechst </vt:lpstr>
      <vt:lpstr> N2DL-HeLa HeLa cells stably expressing H2b-GFP  </vt:lpstr>
      <vt:lpstr>Local Thresholding - Sliding window scheme</vt:lpstr>
      <vt:lpstr>Otsu Thresholding</vt:lpstr>
      <vt:lpstr>Dice Score Coefficient</vt:lpstr>
      <vt:lpstr>Eulers rings normal version and dice score #muss noch ueberlegen wie genau ich es mache also in what order</vt:lpstr>
      <vt:lpstr>wie sieht es statistisch auss (eulers rings)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Ieva Sorokina-Ozola</cp:lastModifiedBy>
  <cp:revision>6</cp:revision>
  <dcterms:created xsi:type="dcterms:W3CDTF">2022-05-06T12:52:27Z</dcterms:created>
  <dcterms:modified xsi:type="dcterms:W3CDTF">2022-05-10T12:42:40Z</dcterms:modified>
</cp:coreProperties>
</file>