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C53F-310A-A20A-E568-9A1B79061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0150D-25A1-C8C4-8C3E-50B297042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DBFF7-2D48-B67B-5A6D-9F0BFB1F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B556F-E433-928B-FB8C-3C8236E1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328D2-5C44-2F6D-A7EB-6B340BF4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5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F168-397E-8D7A-B920-D590552B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03050-7335-A402-E55C-E951F1FB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336E5-B46D-3911-340B-68570BB6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EB72-F315-17D4-C198-F59BF2E9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3377-29B0-AC05-71C9-AAD4CECA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5B392-76E7-D9E6-ACE6-9B9917745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99A84-F582-C420-C1BC-72FF55050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E537-F0DE-2FC5-C6D1-FA2E323B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F7CBC-3683-F08B-3A25-B8613A59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6435B-45C2-2C51-49AC-2D10914E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0402-0FBE-F768-0BF9-907387A4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39F2-B9D8-1F61-8A69-17264B538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95F86-C43A-77B8-65CE-D4458AD4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B25E2-43E0-36AD-1DF6-2E785160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7B0C1-F981-C041-6034-B599C17A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8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2119-305A-327B-0B3A-FAAFA45B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D2D45-898F-1BCF-2B8B-66DA09C65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08167-D14C-5150-713F-2C64E320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05448-8F79-A320-AC04-597960F8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1FCE2-C51E-7200-2C57-0CECB04A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8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7E3F-0322-A89B-7CE8-9A25E61A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7A5CB-BCA4-E0A4-30C5-7B02D7EBE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29500-70E2-BAE9-ACAA-5024C381D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42D1F-6B9E-6E45-B39B-2CFA9A56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AB509-F614-D460-D7E3-04FA3DC9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E1CEC-E495-4488-994F-DFA4CFF0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7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3149-1CA6-F52C-542E-B75165B2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B2818-46BA-D987-E4B9-C77A04559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16351-3458-AD6D-550E-963102256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4E216-B9C9-3346-FCC5-56CA17F60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49545-E7A6-68FC-FF00-1EE615EE2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DDFC0-9A6B-031D-4186-537AD61F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6FC80-C994-91E2-C25B-2F9F22C4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E760A-2B64-DA49-0572-C3326B85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6BF5-BC76-DE72-F1C9-38843FF4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43914-31D3-1FC8-455F-AEADAD9D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B4704-4D18-4336-5C4F-B43D96DA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8C049-6EBB-D054-7018-A1F90362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8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A9376-07E6-EA2D-CA36-C003494E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E32B5-5522-CA18-E541-85DB8443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F02F7-2831-B44F-EAFE-80295156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815F-7D15-D775-675D-C95E493B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7736F-A37C-44EE-2162-F1DCD913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B66EB-9667-C561-4628-7D9DC52AD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79B9-17C9-C874-B32F-1DFF0276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FB68C-B9F4-AEFD-6D2A-5C1EE747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4CE49-57EC-917D-7EBD-B909D219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7AEA-11F5-54C4-AE20-187C0B4C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5613A-BE04-23C7-81A7-829ED434A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65760-DE68-C538-5A80-B6702F908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2459C-D32D-DFEB-0C3C-FECF7D8C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F1FF6-2718-A7C7-BBF0-495C1E58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0BCD8-8E06-A45B-11D0-EA91FCBF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6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2CCE8-AE38-BC3E-F0C3-BE701A8F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C557A-FB0C-52F8-0450-C2BA824D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49515-B178-D79F-04E1-7127A7467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934F6-30C2-AE4D-AF66-D060D0C04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354E4-B606-A3E4-EADA-87F3AE2B4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4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0674-D985-4F02-690A-3B9BF5EFC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Cell nuclei segmentation</a:t>
            </a:r>
            <a:br>
              <a:rPr lang="lv-LV" dirty="0"/>
            </a:br>
            <a:r>
              <a:rPr lang="lv-LV" sz="4000" dirty="0"/>
              <a:t>via OTSU tresholding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CEF71-AD9F-79A0-BAC7-35964817E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lv-LV" dirty="0"/>
              <a:t>Project proposal</a:t>
            </a:r>
          </a:p>
          <a:p>
            <a:pPr algn="l"/>
            <a:r>
              <a:rPr lang="lv-LV" dirty="0"/>
              <a:t>18th May 2022</a:t>
            </a:r>
          </a:p>
          <a:p>
            <a:pPr algn="l"/>
            <a:r>
              <a:rPr lang="lv-LV" dirty="0"/>
              <a:t>Data Analysis MoBi SS2022</a:t>
            </a:r>
          </a:p>
          <a:p>
            <a:pPr algn="l"/>
            <a:r>
              <a:rPr lang="lv-LV" dirty="0"/>
              <a:t>Supervisor: Dr. Karl Rohr, Christian ritter; Tutor: Marie Becker</a:t>
            </a:r>
          </a:p>
          <a:p>
            <a:pPr algn="l"/>
            <a:r>
              <a:rPr lang="lv-LV" dirty="0"/>
              <a:t>Topic 01: Image Analysis</a:t>
            </a:r>
          </a:p>
          <a:p>
            <a:pPr algn="l"/>
            <a:r>
              <a:rPr lang="lv-LV" dirty="0"/>
              <a:t>Team 04: Marie Claire Indilewitsch, Helen Jade, Maribel Schneider, Ieva Sorokina-Ozola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7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Cell nuclei segmentation via OTSU tresholding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Ieva Sorokina-Ozola</dc:creator>
  <cp:lastModifiedBy>Ieva Sorokina-Ozola</cp:lastModifiedBy>
  <cp:revision>3</cp:revision>
  <dcterms:created xsi:type="dcterms:W3CDTF">2022-05-06T11:25:11Z</dcterms:created>
  <dcterms:modified xsi:type="dcterms:W3CDTF">2022-05-06T12:07:47Z</dcterms:modified>
</cp:coreProperties>
</file>