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A9ACB-1B74-466C-B60B-8BF7600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Data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i="1" dirty="0">
                <a:solidFill>
                  <a:srgbClr val="FFFFFF"/>
                </a:solidFill>
              </a:rPr>
              <a:t>keine sorge nur mal ein grober überblick pink bleibt nicht…. :P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16B0-0995-424B-B848-20B9C52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de-DE" sz="2800" dirty="0"/>
              <a:t>3 Datasets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F2EAB1-3C2A-051F-B216-7C4B38A16281}"/>
              </a:ext>
            </a:extLst>
          </p:cNvPr>
          <p:cNvSpPr/>
          <p:nvPr/>
        </p:nvSpPr>
        <p:spPr>
          <a:xfrm>
            <a:off x="5255489" y="2450088"/>
            <a:ext cx="3057236" cy="3193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11A8-581A-467F-CA7E-EEFD85D1D744}"/>
              </a:ext>
            </a:extLst>
          </p:cNvPr>
          <p:cNvSpPr txBox="1"/>
          <p:nvPr/>
        </p:nvSpPr>
        <p:spPr>
          <a:xfrm>
            <a:off x="5592616" y="3412836"/>
            <a:ext cx="2382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Why</a:t>
            </a:r>
            <a:r>
              <a:rPr lang="de-DE" sz="2800" dirty="0"/>
              <a:t> Otsu </a:t>
            </a:r>
            <a:r>
              <a:rPr lang="de-DE" sz="2800" dirty="0" err="1"/>
              <a:t>thresholding</a:t>
            </a:r>
            <a:r>
              <a:rPr lang="de-DE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E2285-934F-8DF9-47A3-EE46BE1F064A}"/>
              </a:ext>
            </a:extLst>
          </p:cNvPr>
          <p:cNvSpPr txBox="1"/>
          <p:nvPr/>
        </p:nvSpPr>
        <p:spPr>
          <a:xfrm>
            <a:off x="8566119" y="2166479"/>
            <a:ext cx="3057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Würde </a:t>
            </a:r>
            <a:r>
              <a:rPr lang="de-DE" dirty="0" err="1"/>
              <a:t>irgenwie</a:t>
            </a:r>
            <a:r>
              <a:rPr lang="de-DE" dirty="0"/>
              <a:t> ziemlich am </a:t>
            </a:r>
            <a:r>
              <a:rPr lang="de-DE" dirty="0" err="1"/>
              <a:t>anfang</a:t>
            </a:r>
            <a:r>
              <a:rPr lang="de-DE" dirty="0"/>
              <a:t> erklären warum wir jetzt </a:t>
            </a:r>
            <a:r>
              <a:rPr lang="de-DE" dirty="0" err="1"/>
              <a:t>otsu</a:t>
            </a:r>
            <a:r>
              <a:rPr lang="de-DE" dirty="0"/>
              <a:t> verwinden und was das genau bringt für unsere </a:t>
            </a:r>
            <a:r>
              <a:rPr lang="de-DE" dirty="0" err="1"/>
              <a:t>bilder</a:t>
            </a:r>
            <a:r>
              <a:rPr lang="de-DE" dirty="0"/>
              <a:t>. </a:t>
            </a:r>
            <a:r>
              <a:rPr lang="de-DE" dirty="0" err="1"/>
              <a:t>Evtl</a:t>
            </a:r>
            <a:r>
              <a:rPr lang="de-DE" dirty="0"/>
              <a:t> 2 </a:t>
            </a:r>
            <a:r>
              <a:rPr lang="de-DE" dirty="0" err="1"/>
              <a:t>sätze</a:t>
            </a:r>
            <a:r>
              <a:rPr lang="de-DE" dirty="0"/>
              <a:t> dazu quasi als </a:t>
            </a:r>
            <a:r>
              <a:rPr lang="de-DE" dirty="0" err="1"/>
              <a:t>einleitungssatz</a:t>
            </a:r>
            <a:r>
              <a:rPr lang="de-DE" dirty="0"/>
              <a:t>? Und dann sagen genaueres kommt später oder sowas meint ihr?</a:t>
            </a:r>
          </a:p>
        </p:txBody>
      </p:sp>
    </p:spTree>
    <p:extLst>
      <p:ext uri="{BB962C8B-B14F-4D97-AF65-F5344CB8AC3E}">
        <p14:creationId xmlns:p14="http://schemas.microsoft.com/office/powerpoint/2010/main" val="27552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GFP transfected GOWT1 mouse embryonic stem cells</a:t>
            </a:r>
            <a:br>
              <a:rPr lang="de-DE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7CBC4-7266-4ABE-8AD6-5A853A1A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0786"/>
            <a:ext cx="6125873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E418-20E4-F858-960D-75F894FD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16" y="3013453"/>
            <a:ext cx="2886593" cy="285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DB20F-4B68-9B31-CE60-DCFA21DB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87" y="2044170"/>
            <a:ext cx="2757957" cy="276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59D88-C72F-8DA4-8F3B-C6AEB7C936F3}"/>
              </a:ext>
            </a:extLst>
          </p:cNvPr>
          <p:cNvSpPr txBox="1"/>
          <p:nvPr/>
        </p:nvSpPr>
        <p:spPr>
          <a:xfrm>
            <a:off x="9418320" y="509524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müsste ein </a:t>
            </a:r>
            <a:r>
              <a:rPr lang="de-DE" dirty="0" err="1"/>
              <a:t>histogramm</a:t>
            </a:r>
            <a:r>
              <a:rPr lang="de-DE" dirty="0"/>
              <a:t> sein..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(in </a:t>
            </a:r>
            <a:r>
              <a:rPr lang="de-DE" dirty="0" err="1">
                <a:sym typeface="Wingdings" panose="05000000000000000000" pitchFamily="2" charset="2"/>
              </a:rPr>
              <a:t>arbeit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NIH3T3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Mouse embryonic cells stained with Hoechst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881-04CF-F2E4-1376-92F22209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20B2B-9F6A-200D-11EA-804A3D5DBC46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 stably expressing H2b-GFP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AB60-692F-C0C6-A222-BC3C4D57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52CD-A445-3FF8-954A-06A642A7DCDF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34023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Avenir Next LT Pro</vt:lpstr>
      <vt:lpstr>Avenir Next LT Pro Light</vt:lpstr>
      <vt:lpstr>Calibri</vt:lpstr>
      <vt:lpstr>Cambria Math</vt:lpstr>
      <vt:lpstr>Symbol</vt:lpstr>
      <vt:lpstr>Wingdings</vt:lpstr>
      <vt:lpstr>RetrospectVTI</vt:lpstr>
      <vt:lpstr>Project proposal</vt:lpstr>
      <vt:lpstr>Data keine sorge nur mal ein grober überblick pink bleibt nicht…. :P</vt:lpstr>
      <vt:lpstr> N2DH- GOWT1 GFP transfected GOWT1 mouse embryonic stem cells </vt:lpstr>
      <vt:lpstr> NIH3T3 Mouse embryonic cells stained with Hoechst </vt:lpstr>
      <vt:lpstr> N2DL-HeLa HeLa cells stably expressing H2b-GFP  </vt:lpstr>
      <vt:lpstr>Dice Score Coefficient</vt:lpstr>
      <vt:lpstr>Eulers rings normal version and dice score #muss noch ueberlegen wie genau ich es mache also in what order</vt:lpstr>
      <vt:lpstr>wie sieht es statistisch auss (eulers rings)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Ieva Sorokina-Ozola</cp:lastModifiedBy>
  <cp:revision>4</cp:revision>
  <dcterms:created xsi:type="dcterms:W3CDTF">2022-05-06T12:52:27Z</dcterms:created>
  <dcterms:modified xsi:type="dcterms:W3CDTF">2022-05-09T14:59:41Z</dcterms:modified>
</cp:coreProperties>
</file>