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0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72" r:id="rId7"/>
    <p:sldId id="274" r:id="rId8"/>
    <p:sldId id="270" r:id="rId9"/>
    <p:sldId id="273" r:id="rId10"/>
    <p:sldId id="275" r:id="rId11"/>
    <p:sldId id="277" r:id="rId12"/>
    <p:sldId id="264" r:id="rId13"/>
    <p:sldId id="261" r:id="rId14"/>
    <p:sldId id="263" r:id="rId15"/>
    <p:sldId id="262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94660"/>
  </p:normalViewPr>
  <p:slideViewPr>
    <p:cSldViewPr snapToGrid="0">
      <p:cViewPr>
        <p:scale>
          <a:sx n="75" d="100"/>
          <a:sy n="75" d="100"/>
        </p:scale>
        <p:origin x="6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tif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t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AB859-6663-43EF-8453-BB60CA2D84F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AAF997-C660-48D7-B49F-8210E5ECA2B9}">
      <dgm:prSet phldrT="[Text]"/>
      <dgm:spPr/>
      <dgm:t>
        <a:bodyPr/>
        <a:lstStyle/>
        <a:p>
          <a:r>
            <a:rPr lang="de-DE" dirty="0"/>
            <a:t>Global </a:t>
          </a:r>
          <a:r>
            <a:rPr lang="de-DE" dirty="0" err="1"/>
            <a:t>Thresholding</a:t>
          </a:r>
          <a:endParaRPr lang="de-DE" dirty="0"/>
        </a:p>
      </dgm:t>
    </dgm:pt>
    <dgm:pt modelId="{24BB52A3-5F03-4A5C-8661-11DB5A6757F8}" type="parTrans" cxnId="{AC285D28-B469-4720-9712-9A5BC5FCFA04}">
      <dgm:prSet/>
      <dgm:spPr/>
      <dgm:t>
        <a:bodyPr/>
        <a:lstStyle/>
        <a:p>
          <a:endParaRPr lang="de-DE"/>
        </a:p>
      </dgm:t>
    </dgm:pt>
    <dgm:pt modelId="{C9DD9EF3-87CD-410B-A6E0-682E1343A399}" type="sibTrans" cxnId="{AC285D28-B469-4720-9712-9A5BC5FCFA04}">
      <dgm:prSet/>
      <dgm:spPr/>
      <dgm:t>
        <a:bodyPr/>
        <a:lstStyle/>
        <a:p>
          <a:endParaRPr lang="de-DE"/>
        </a:p>
      </dgm:t>
    </dgm:pt>
    <dgm:pt modelId="{FCBFE68E-3DC6-4A95-9124-D614FB2AAE7C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Thresholding</a:t>
          </a:r>
          <a:endParaRPr lang="de-DE" dirty="0"/>
        </a:p>
      </dgm:t>
    </dgm:pt>
    <dgm:pt modelId="{A1BF3655-3EC5-4D0B-9D9E-6B7AC377A725}" type="parTrans" cxnId="{DFAD9FFC-B3F9-471D-8885-E56E56AFAF3D}">
      <dgm:prSet/>
      <dgm:spPr/>
      <dgm:t>
        <a:bodyPr/>
        <a:lstStyle/>
        <a:p>
          <a:endParaRPr lang="de-DE"/>
        </a:p>
      </dgm:t>
    </dgm:pt>
    <dgm:pt modelId="{05486736-426D-41DA-B0AC-ECE1063BAC82}" type="sibTrans" cxnId="{DFAD9FFC-B3F9-471D-8885-E56E56AFAF3D}">
      <dgm:prSet/>
      <dgm:spPr/>
      <dgm:t>
        <a:bodyPr/>
        <a:lstStyle/>
        <a:p>
          <a:endParaRPr lang="de-DE"/>
        </a:p>
      </dgm:t>
    </dgm:pt>
    <dgm:pt modelId="{C755F047-DC28-44AE-9569-1034A4A01AAF}">
      <dgm:prSet phldrT="[Text]"/>
      <dgm:spPr/>
      <dgm:t>
        <a:bodyPr/>
        <a:lstStyle/>
        <a:p>
          <a:r>
            <a:rPr lang="de-DE" dirty="0"/>
            <a:t>Adaptive </a:t>
          </a:r>
          <a:r>
            <a:rPr lang="de-DE" dirty="0" err="1"/>
            <a:t>Thresholding</a:t>
          </a:r>
          <a:endParaRPr lang="de-DE" dirty="0"/>
        </a:p>
      </dgm:t>
    </dgm:pt>
    <dgm:pt modelId="{6066BC22-6AD4-48C1-B84E-62776743E3F8}" type="parTrans" cxnId="{EEC77FC9-1012-43FF-8F89-364194A29302}">
      <dgm:prSet/>
      <dgm:spPr/>
      <dgm:t>
        <a:bodyPr/>
        <a:lstStyle/>
        <a:p>
          <a:endParaRPr lang="de-DE"/>
        </a:p>
      </dgm:t>
    </dgm:pt>
    <dgm:pt modelId="{F36FFCA0-4A90-43F9-A65D-7C36B3D6EBD5}" type="sibTrans" cxnId="{EEC77FC9-1012-43FF-8F89-364194A29302}">
      <dgm:prSet/>
      <dgm:spPr/>
      <dgm:t>
        <a:bodyPr/>
        <a:lstStyle/>
        <a:p>
          <a:endParaRPr lang="de-DE"/>
        </a:p>
      </dgm:t>
    </dgm:pt>
    <dgm:pt modelId="{89182228-E463-40F6-9532-7D8E8F0EEE4B}" type="pres">
      <dgm:prSet presAssocID="{E4FAB859-6663-43EF-8453-BB60CA2D84F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56895BD-838D-4924-9930-1117294ACCBD}" type="pres">
      <dgm:prSet presAssocID="{E4FAB859-6663-43EF-8453-BB60CA2D84F4}" presName="cycle" presStyleCnt="0"/>
      <dgm:spPr/>
    </dgm:pt>
    <dgm:pt modelId="{C75A7690-EB8A-4F8D-B766-88F6994299F3}" type="pres">
      <dgm:prSet presAssocID="{E4FAB859-6663-43EF-8453-BB60CA2D84F4}" presName="centerShape" presStyleCnt="0"/>
      <dgm:spPr/>
    </dgm:pt>
    <dgm:pt modelId="{90164C99-681B-4224-A352-D0958AA54B14}" type="pres">
      <dgm:prSet presAssocID="{E4FAB859-6663-43EF-8453-BB60CA2D84F4}" presName="connSite" presStyleLbl="node1" presStyleIdx="0" presStyleCnt="4"/>
      <dgm:spPr/>
    </dgm:pt>
    <dgm:pt modelId="{A3BEDA01-7463-4956-91E6-A434D93166C7}" type="pres">
      <dgm:prSet presAssocID="{E4FAB859-6663-43EF-8453-BB60CA2D84F4}" presName="visible" presStyleLbl="node1" presStyleIdx="0" presStyleCnt="4" custLinFactNeighborY="0"/>
      <dgm:spPr/>
    </dgm:pt>
    <dgm:pt modelId="{368FB916-475B-404A-93C0-4B7A1AE5F648}" type="pres">
      <dgm:prSet presAssocID="{24BB52A3-5F03-4A5C-8661-11DB5A6757F8}" presName="Name25" presStyleLbl="parChTrans1D1" presStyleIdx="0" presStyleCnt="3"/>
      <dgm:spPr/>
    </dgm:pt>
    <dgm:pt modelId="{8A1CD531-C8EB-4177-82B0-1C3E5F967054}" type="pres">
      <dgm:prSet presAssocID="{7EAAF997-C660-48D7-B49F-8210E5ECA2B9}" presName="node" presStyleCnt="0"/>
      <dgm:spPr/>
    </dgm:pt>
    <dgm:pt modelId="{CC197544-6A1B-4349-9FA2-212D2370DE64}" type="pres">
      <dgm:prSet presAssocID="{7EAAF997-C660-48D7-B49F-8210E5ECA2B9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9A755497-76DE-42A4-BC7A-90D96E6F8E2E}" type="pres">
      <dgm:prSet presAssocID="{7EAAF997-C660-48D7-B49F-8210E5ECA2B9}" presName="childNode" presStyleLbl="revTx" presStyleIdx="0" presStyleCnt="0">
        <dgm:presLayoutVars>
          <dgm:bulletEnabled val="1"/>
        </dgm:presLayoutVars>
      </dgm:prSet>
      <dgm:spPr/>
    </dgm:pt>
    <dgm:pt modelId="{4646B9F4-D527-4539-94FA-55FDA1F54A11}" type="pres">
      <dgm:prSet presAssocID="{A1BF3655-3EC5-4D0B-9D9E-6B7AC377A725}" presName="Name25" presStyleLbl="parChTrans1D1" presStyleIdx="1" presStyleCnt="3"/>
      <dgm:spPr/>
    </dgm:pt>
    <dgm:pt modelId="{663F1057-441E-4A83-819E-E7BBC03C5FC2}" type="pres">
      <dgm:prSet presAssocID="{FCBFE68E-3DC6-4A95-9124-D614FB2AAE7C}" presName="node" presStyleCnt="0"/>
      <dgm:spPr/>
    </dgm:pt>
    <dgm:pt modelId="{6338E07C-BB9F-42D2-9CA4-CCD303A5989F}" type="pres">
      <dgm:prSet presAssocID="{FCBFE68E-3DC6-4A95-9124-D614FB2AAE7C}" presName="parentNode" presStyleLbl="node1" presStyleIdx="2" presStyleCnt="4" custLinFactNeighborY="-2509">
        <dgm:presLayoutVars>
          <dgm:chMax val="1"/>
          <dgm:bulletEnabled val="1"/>
        </dgm:presLayoutVars>
      </dgm:prSet>
      <dgm:spPr/>
    </dgm:pt>
    <dgm:pt modelId="{3EA9AD0A-68E2-4BF5-92A0-C70A92F442B6}" type="pres">
      <dgm:prSet presAssocID="{FCBFE68E-3DC6-4A95-9124-D614FB2AAE7C}" presName="childNode" presStyleLbl="revTx" presStyleIdx="0" presStyleCnt="0">
        <dgm:presLayoutVars>
          <dgm:bulletEnabled val="1"/>
        </dgm:presLayoutVars>
      </dgm:prSet>
      <dgm:spPr/>
    </dgm:pt>
    <dgm:pt modelId="{1F2D3577-4B38-4252-BA23-D097CD927941}" type="pres">
      <dgm:prSet presAssocID="{6066BC22-6AD4-48C1-B84E-62776743E3F8}" presName="Name25" presStyleLbl="parChTrans1D1" presStyleIdx="2" presStyleCnt="3"/>
      <dgm:spPr/>
    </dgm:pt>
    <dgm:pt modelId="{92D789C3-9946-4254-8D13-988CBDC19665}" type="pres">
      <dgm:prSet presAssocID="{C755F047-DC28-44AE-9569-1034A4A01AAF}" presName="node" presStyleCnt="0"/>
      <dgm:spPr/>
    </dgm:pt>
    <dgm:pt modelId="{23AD6007-52A2-4F59-BE59-59D7C6EFA116}" type="pres">
      <dgm:prSet presAssocID="{C755F047-DC28-44AE-9569-1034A4A01AAF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41BC3B3D-9F95-4A10-9C92-E287E2665285}" type="pres">
      <dgm:prSet presAssocID="{C755F047-DC28-44AE-9569-1034A4A01AA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6D216311-AF1C-4C30-8685-64CE305808FB}" type="presOf" srcId="{FCBFE68E-3DC6-4A95-9124-D614FB2AAE7C}" destId="{6338E07C-BB9F-42D2-9CA4-CCD303A5989F}" srcOrd="0" destOrd="0" presId="urn:microsoft.com/office/officeart/2005/8/layout/radial2"/>
    <dgm:cxn modelId="{AC285D28-B469-4720-9712-9A5BC5FCFA04}" srcId="{E4FAB859-6663-43EF-8453-BB60CA2D84F4}" destId="{7EAAF997-C660-48D7-B49F-8210E5ECA2B9}" srcOrd="0" destOrd="0" parTransId="{24BB52A3-5F03-4A5C-8661-11DB5A6757F8}" sibTransId="{C9DD9EF3-87CD-410B-A6E0-682E1343A399}"/>
    <dgm:cxn modelId="{BE4B012A-6265-46F7-9A6F-2ADC3B376961}" type="presOf" srcId="{C755F047-DC28-44AE-9569-1034A4A01AAF}" destId="{23AD6007-52A2-4F59-BE59-59D7C6EFA116}" srcOrd="0" destOrd="0" presId="urn:microsoft.com/office/officeart/2005/8/layout/radial2"/>
    <dgm:cxn modelId="{E2151B6C-9E23-4A64-848B-E0B44DB82ECE}" type="presOf" srcId="{6066BC22-6AD4-48C1-B84E-62776743E3F8}" destId="{1F2D3577-4B38-4252-BA23-D097CD927941}" srcOrd="0" destOrd="0" presId="urn:microsoft.com/office/officeart/2005/8/layout/radial2"/>
    <dgm:cxn modelId="{EBFF6973-3469-47AE-9216-64A806DC51C4}" type="presOf" srcId="{E4FAB859-6663-43EF-8453-BB60CA2D84F4}" destId="{89182228-E463-40F6-9532-7D8E8F0EEE4B}" srcOrd="0" destOrd="0" presId="urn:microsoft.com/office/officeart/2005/8/layout/radial2"/>
    <dgm:cxn modelId="{9880B1C4-9F51-4211-901E-0378636592EE}" type="presOf" srcId="{A1BF3655-3EC5-4D0B-9D9E-6B7AC377A725}" destId="{4646B9F4-D527-4539-94FA-55FDA1F54A11}" srcOrd="0" destOrd="0" presId="urn:microsoft.com/office/officeart/2005/8/layout/radial2"/>
    <dgm:cxn modelId="{EEC77FC9-1012-43FF-8F89-364194A29302}" srcId="{E4FAB859-6663-43EF-8453-BB60CA2D84F4}" destId="{C755F047-DC28-44AE-9569-1034A4A01AAF}" srcOrd="2" destOrd="0" parTransId="{6066BC22-6AD4-48C1-B84E-62776743E3F8}" sibTransId="{F36FFCA0-4A90-43F9-A65D-7C36B3D6EBD5}"/>
    <dgm:cxn modelId="{5E9A31E5-CD31-4C27-B121-AED77E576D28}" type="presOf" srcId="{7EAAF997-C660-48D7-B49F-8210E5ECA2B9}" destId="{CC197544-6A1B-4349-9FA2-212D2370DE64}" srcOrd="0" destOrd="0" presId="urn:microsoft.com/office/officeart/2005/8/layout/radial2"/>
    <dgm:cxn modelId="{841DDEE9-4B5C-4D20-888B-2D7D8D906DDF}" type="presOf" srcId="{24BB52A3-5F03-4A5C-8661-11DB5A6757F8}" destId="{368FB916-475B-404A-93C0-4B7A1AE5F648}" srcOrd="0" destOrd="0" presId="urn:microsoft.com/office/officeart/2005/8/layout/radial2"/>
    <dgm:cxn modelId="{DFAD9FFC-B3F9-471D-8885-E56E56AFAF3D}" srcId="{E4FAB859-6663-43EF-8453-BB60CA2D84F4}" destId="{FCBFE68E-3DC6-4A95-9124-D614FB2AAE7C}" srcOrd="1" destOrd="0" parTransId="{A1BF3655-3EC5-4D0B-9D9E-6B7AC377A725}" sibTransId="{05486736-426D-41DA-B0AC-ECE1063BAC82}"/>
    <dgm:cxn modelId="{1A895EB1-8B36-48DB-9B60-4BDC81CDFC6C}" type="presParOf" srcId="{89182228-E463-40F6-9532-7D8E8F0EEE4B}" destId="{956895BD-838D-4924-9930-1117294ACCBD}" srcOrd="0" destOrd="0" presId="urn:microsoft.com/office/officeart/2005/8/layout/radial2"/>
    <dgm:cxn modelId="{2A56EC2A-959A-4129-A9B5-553A6841F2B0}" type="presParOf" srcId="{956895BD-838D-4924-9930-1117294ACCBD}" destId="{C75A7690-EB8A-4F8D-B766-88F6994299F3}" srcOrd="0" destOrd="0" presId="urn:microsoft.com/office/officeart/2005/8/layout/radial2"/>
    <dgm:cxn modelId="{32859EC8-7272-41CB-B766-EB12EF1E4227}" type="presParOf" srcId="{C75A7690-EB8A-4F8D-B766-88F6994299F3}" destId="{90164C99-681B-4224-A352-D0958AA54B14}" srcOrd="0" destOrd="0" presId="urn:microsoft.com/office/officeart/2005/8/layout/radial2"/>
    <dgm:cxn modelId="{FE2DA7FC-61CB-45EF-855D-23190033BA4F}" type="presParOf" srcId="{C75A7690-EB8A-4F8D-B766-88F6994299F3}" destId="{A3BEDA01-7463-4956-91E6-A434D93166C7}" srcOrd="1" destOrd="0" presId="urn:microsoft.com/office/officeart/2005/8/layout/radial2"/>
    <dgm:cxn modelId="{EBA1092B-FF2B-4416-86DE-0371B94EA7EE}" type="presParOf" srcId="{956895BD-838D-4924-9930-1117294ACCBD}" destId="{368FB916-475B-404A-93C0-4B7A1AE5F648}" srcOrd="1" destOrd="0" presId="urn:microsoft.com/office/officeart/2005/8/layout/radial2"/>
    <dgm:cxn modelId="{06C2BFC7-8A03-4E98-8C0D-22BC3382E9AD}" type="presParOf" srcId="{956895BD-838D-4924-9930-1117294ACCBD}" destId="{8A1CD531-C8EB-4177-82B0-1C3E5F967054}" srcOrd="2" destOrd="0" presId="urn:microsoft.com/office/officeart/2005/8/layout/radial2"/>
    <dgm:cxn modelId="{6562A6BC-95B1-4CD8-A253-607506BB7787}" type="presParOf" srcId="{8A1CD531-C8EB-4177-82B0-1C3E5F967054}" destId="{CC197544-6A1B-4349-9FA2-212D2370DE64}" srcOrd="0" destOrd="0" presId="urn:microsoft.com/office/officeart/2005/8/layout/radial2"/>
    <dgm:cxn modelId="{864FB1C3-5449-4389-93AF-650F33D20A15}" type="presParOf" srcId="{8A1CD531-C8EB-4177-82B0-1C3E5F967054}" destId="{9A755497-76DE-42A4-BC7A-90D96E6F8E2E}" srcOrd="1" destOrd="0" presId="urn:microsoft.com/office/officeart/2005/8/layout/radial2"/>
    <dgm:cxn modelId="{F7288E7D-27BA-4E8F-B4E8-25E951054D5C}" type="presParOf" srcId="{956895BD-838D-4924-9930-1117294ACCBD}" destId="{4646B9F4-D527-4539-94FA-55FDA1F54A11}" srcOrd="3" destOrd="0" presId="urn:microsoft.com/office/officeart/2005/8/layout/radial2"/>
    <dgm:cxn modelId="{FED2A906-C164-4B92-AA41-2653A7CD6D65}" type="presParOf" srcId="{956895BD-838D-4924-9930-1117294ACCBD}" destId="{663F1057-441E-4A83-819E-E7BBC03C5FC2}" srcOrd="4" destOrd="0" presId="urn:microsoft.com/office/officeart/2005/8/layout/radial2"/>
    <dgm:cxn modelId="{FEB5FA04-C2A4-48C9-8704-8144047472B1}" type="presParOf" srcId="{663F1057-441E-4A83-819E-E7BBC03C5FC2}" destId="{6338E07C-BB9F-42D2-9CA4-CCD303A5989F}" srcOrd="0" destOrd="0" presId="urn:microsoft.com/office/officeart/2005/8/layout/radial2"/>
    <dgm:cxn modelId="{B27DE78A-4254-45BB-8E54-B4EF18B1E79A}" type="presParOf" srcId="{663F1057-441E-4A83-819E-E7BBC03C5FC2}" destId="{3EA9AD0A-68E2-4BF5-92A0-C70A92F442B6}" srcOrd="1" destOrd="0" presId="urn:microsoft.com/office/officeart/2005/8/layout/radial2"/>
    <dgm:cxn modelId="{48BBF786-F005-4A9E-84AB-F15398D00CDD}" type="presParOf" srcId="{956895BD-838D-4924-9930-1117294ACCBD}" destId="{1F2D3577-4B38-4252-BA23-D097CD927941}" srcOrd="5" destOrd="0" presId="urn:microsoft.com/office/officeart/2005/8/layout/radial2"/>
    <dgm:cxn modelId="{B6212FAD-B120-49F8-ACC5-863CA77F3732}" type="presParOf" srcId="{956895BD-838D-4924-9930-1117294ACCBD}" destId="{92D789C3-9946-4254-8D13-988CBDC19665}" srcOrd="6" destOrd="0" presId="urn:microsoft.com/office/officeart/2005/8/layout/radial2"/>
    <dgm:cxn modelId="{D434CC7A-DEB8-4AD5-9CDA-DBF6FA1AC161}" type="presParOf" srcId="{92D789C3-9946-4254-8D13-988CBDC19665}" destId="{23AD6007-52A2-4F59-BE59-59D7C6EFA116}" srcOrd="0" destOrd="0" presId="urn:microsoft.com/office/officeart/2005/8/layout/radial2"/>
    <dgm:cxn modelId="{128FA1D9-197C-4545-B1EC-B68285B1636F}" type="presParOf" srcId="{92D789C3-9946-4254-8D13-988CBDC19665}" destId="{41BC3B3D-9F95-4A10-9C92-E287E266528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6BC99A-469B-4C17-8DAD-A7F3DA4074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7859395-713D-482E-B4E7-1363F95D3870}">
      <dgm:prSet phldrT="[Text]"/>
      <dgm:spPr/>
      <dgm:t>
        <a:bodyPr/>
        <a:lstStyle/>
        <a:p>
          <a:r>
            <a:rPr lang="de-DE" dirty="0"/>
            <a:t>Meetings</a:t>
          </a:r>
        </a:p>
      </dgm:t>
    </dgm:pt>
    <dgm:pt modelId="{F45657CD-ECFC-48E1-A2DD-6CD19DE7C818}" type="parTrans" cxnId="{03697691-D1FA-4A16-8E2D-4690500F2F1E}">
      <dgm:prSet/>
      <dgm:spPr/>
      <dgm:t>
        <a:bodyPr/>
        <a:lstStyle/>
        <a:p>
          <a:endParaRPr lang="de-DE"/>
        </a:p>
      </dgm:t>
    </dgm:pt>
    <dgm:pt modelId="{3B8B044F-1F4D-407B-9196-13633A78EF56}" type="sibTrans" cxnId="{03697691-D1FA-4A16-8E2D-4690500F2F1E}">
      <dgm:prSet/>
      <dgm:spPr/>
      <dgm:t>
        <a:bodyPr/>
        <a:lstStyle/>
        <a:p>
          <a:endParaRPr lang="de-DE"/>
        </a:p>
      </dgm:t>
    </dgm:pt>
    <dgm:pt modelId="{27BFD887-4E43-4FA7-AB58-C4376B92BC9A}">
      <dgm:prSet phldrT="[Text]"/>
      <dgm:spPr/>
      <dgm:t>
        <a:bodyPr/>
        <a:lstStyle/>
        <a:p>
          <a:r>
            <a:rPr lang="de-DE" dirty="0"/>
            <a:t>Teamwork</a:t>
          </a:r>
        </a:p>
      </dgm:t>
    </dgm:pt>
    <dgm:pt modelId="{9B4C459D-9C4A-4853-B6CC-8AB82B7ED602}" type="parTrans" cxnId="{ED123316-2AC8-40F0-907D-8B9B17A92107}">
      <dgm:prSet/>
      <dgm:spPr/>
      <dgm:t>
        <a:bodyPr/>
        <a:lstStyle/>
        <a:p>
          <a:endParaRPr lang="de-DE"/>
        </a:p>
      </dgm:t>
    </dgm:pt>
    <dgm:pt modelId="{89AC2B45-3EE1-4127-B54B-32290DDE004B}" type="sibTrans" cxnId="{ED123316-2AC8-40F0-907D-8B9B17A92107}">
      <dgm:prSet/>
      <dgm:spPr/>
      <dgm:t>
        <a:bodyPr/>
        <a:lstStyle/>
        <a:p>
          <a:endParaRPr lang="de-DE"/>
        </a:p>
      </dgm:t>
    </dgm:pt>
    <dgm:pt modelId="{F98672F7-8F9F-4B3E-AED9-983D4A3A1297}">
      <dgm:prSet phldrT="[Text]"/>
      <dgm:spPr/>
      <dgm:t>
        <a:bodyPr/>
        <a:lstStyle/>
        <a:p>
          <a:r>
            <a:rPr lang="de-DE" dirty="0"/>
            <a:t>GitHub</a:t>
          </a:r>
        </a:p>
      </dgm:t>
    </dgm:pt>
    <dgm:pt modelId="{C9D9FF60-D016-4B56-8F21-7425C1F2D3AB}" type="parTrans" cxnId="{26E15C41-0A9D-464C-9D0A-EDC4F3FDBCF3}">
      <dgm:prSet/>
      <dgm:spPr/>
      <dgm:t>
        <a:bodyPr/>
        <a:lstStyle/>
        <a:p>
          <a:endParaRPr lang="de-DE"/>
        </a:p>
      </dgm:t>
    </dgm:pt>
    <dgm:pt modelId="{517A8C32-9B6B-4983-B3A9-F027F069AB10}" type="sibTrans" cxnId="{26E15C41-0A9D-464C-9D0A-EDC4F3FDBCF3}">
      <dgm:prSet/>
      <dgm:spPr/>
      <dgm:t>
        <a:bodyPr/>
        <a:lstStyle/>
        <a:p>
          <a:endParaRPr lang="de-DE"/>
        </a:p>
      </dgm:t>
    </dgm:pt>
    <dgm:pt modelId="{E4436AC8-A740-43EF-B86E-71D6FB91994B}" type="pres">
      <dgm:prSet presAssocID="{1F6BC99A-469B-4C17-8DAD-A7F3DA407487}" presName="compositeShape" presStyleCnt="0">
        <dgm:presLayoutVars>
          <dgm:chMax val="7"/>
          <dgm:dir/>
          <dgm:resizeHandles val="exact"/>
        </dgm:presLayoutVars>
      </dgm:prSet>
      <dgm:spPr/>
    </dgm:pt>
    <dgm:pt modelId="{54FC26DA-FE52-4512-9460-500F6FFBDF2D}" type="pres">
      <dgm:prSet presAssocID="{87859395-713D-482E-B4E7-1363F95D3870}" presName="circ1" presStyleLbl="vennNode1" presStyleIdx="0" presStyleCnt="3" custLinFactNeighborX="-7022" custLinFactNeighborY="-6196"/>
      <dgm:spPr/>
    </dgm:pt>
    <dgm:pt modelId="{6EB1032D-FED2-4ACD-A87E-B8EBF9068333}" type="pres">
      <dgm:prSet presAssocID="{87859395-713D-482E-B4E7-1363F95D387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F59409-1394-4F1A-B17B-0E242565339D}" type="pres">
      <dgm:prSet presAssocID="{27BFD887-4E43-4FA7-AB58-C4376B92BC9A}" presName="circ2" presStyleLbl="vennNode1" presStyleIdx="1" presStyleCnt="3" custLinFactNeighborX="33130" custLinFactNeighborY="-24517"/>
      <dgm:spPr/>
    </dgm:pt>
    <dgm:pt modelId="{E9B08102-40EB-4114-9EA9-A431238189D9}" type="pres">
      <dgm:prSet presAssocID="{27BFD887-4E43-4FA7-AB58-C4376B92BC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C609C4-8836-413A-BC74-4B7FF1E0261A}" type="pres">
      <dgm:prSet presAssocID="{F98672F7-8F9F-4B3E-AED9-983D4A3A1297}" presName="circ3" presStyleLbl="vennNode1" presStyleIdx="2" presStyleCnt="3" custLinFactNeighborX="-28501" custLinFactNeighborY="-1239"/>
      <dgm:spPr/>
    </dgm:pt>
    <dgm:pt modelId="{63B75627-3A78-4EE6-B690-A372567A8510}" type="pres">
      <dgm:prSet presAssocID="{F98672F7-8F9F-4B3E-AED9-983D4A3A12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D123316-2AC8-40F0-907D-8B9B17A92107}" srcId="{1F6BC99A-469B-4C17-8DAD-A7F3DA407487}" destId="{27BFD887-4E43-4FA7-AB58-C4376B92BC9A}" srcOrd="1" destOrd="0" parTransId="{9B4C459D-9C4A-4853-B6CC-8AB82B7ED602}" sibTransId="{89AC2B45-3EE1-4127-B54B-32290DDE004B}"/>
    <dgm:cxn modelId="{0229EA25-2B1E-4A00-96E4-39EF49247E76}" type="presOf" srcId="{1F6BC99A-469B-4C17-8DAD-A7F3DA407487}" destId="{E4436AC8-A740-43EF-B86E-71D6FB91994B}" srcOrd="0" destOrd="0" presId="urn:microsoft.com/office/officeart/2005/8/layout/venn1"/>
    <dgm:cxn modelId="{97B4D628-CB09-4E3D-A331-34B200D91C48}" type="presOf" srcId="{27BFD887-4E43-4FA7-AB58-C4376B92BC9A}" destId="{E9B08102-40EB-4114-9EA9-A431238189D9}" srcOrd="1" destOrd="0" presId="urn:microsoft.com/office/officeart/2005/8/layout/venn1"/>
    <dgm:cxn modelId="{6C9BF534-D076-455A-A4C5-CFE13A3E4A67}" type="presOf" srcId="{87859395-713D-482E-B4E7-1363F95D3870}" destId="{54FC26DA-FE52-4512-9460-500F6FFBDF2D}" srcOrd="0" destOrd="0" presId="urn:microsoft.com/office/officeart/2005/8/layout/venn1"/>
    <dgm:cxn modelId="{26E15C41-0A9D-464C-9D0A-EDC4F3FDBCF3}" srcId="{1F6BC99A-469B-4C17-8DAD-A7F3DA407487}" destId="{F98672F7-8F9F-4B3E-AED9-983D4A3A1297}" srcOrd="2" destOrd="0" parTransId="{C9D9FF60-D016-4B56-8F21-7425C1F2D3AB}" sibTransId="{517A8C32-9B6B-4983-B3A9-F027F069AB10}"/>
    <dgm:cxn modelId="{0B20E647-AAF5-47D6-839E-CDF803D4D664}" type="presOf" srcId="{87859395-713D-482E-B4E7-1363F95D3870}" destId="{6EB1032D-FED2-4ACD-A87E-B8EBF9068333}" srcOrd="1" destOrd="0" presId="urn:microsoft.com/office/officeart/2005/8/layout/venn1"/>
    <dgm:cxn modelId="{03697691-D1FA-4A16-8E2D-4690500F2F1E}" srcId="{1F6BC99A-469B-4C17-8DAD-A7F3DA407487}" destId="{87859395-713D-482E-B4E7-1363F95D3870}" srcOrd="0" destOrd="0" parTransId="{F45657CD-ECFC-48E1-A2DD-6CD19DE7C818}" sibTransId="{3B8B044F-1F4D-407B-9196-13633A78EF56}"/>
    <dgm:cxn modelId="{5B0277AF-CBED-4F7F-A3D9-EEA96544B77C}" type="presOf" srcId="{F98672F7-8F9F-4B3E-AED9-983D4A3A1297}" destId="{63B75627-3A78-4EE6-B690-A372567A8510}" srcOrd="1" destOrd="0" presId="urn:microsoft.com/office/officeart/2005/8/layout/venn1"/>
    <dgm:cxn modelId="{26BE44F0-AD55-48D9-A48F-CC3F57C46A28}" type="presOf" srcId="{27BFD887-4E43-4FA7-AB58-C4376B92BC9A}" destId="{8FF59409-1394-4F1A-B17B-0E242565339D}" srcOrd="0" destOrd="0" presId="urn:microsoft.com/office/officeart/2005/8/layout/venn1"/>
    <dgm:cxn modelId="{E2E5FAF2-0993-4FF7-9453-3B4FBE87F0A0}" type="presOf" srcId="{F98672F7-8F9F-4B3E-AED9-983D4A3A1297}" destId="{E7C609C4-8836-413A-BC74-4B7FF1E0261A}" srcOrd="0" destOrd="0" presId="urn:microsoft.com/office/officeart/2005/8/layout/venn1"/>
    <dgm:cxn modelId="{503F7D3F-6954-4FD5-B0E4-4EF5D5C8DE3A}" type="presParOf" srcId="{E4436AC8-A740-43EF-B86E-71D6FB91994B}" destId="{54FC26DA-FE52-4512-9460-500F6FFBDF2D}" srcOrd="0" destOrd="0" presId="urn:microsoft.com/office/officeart/2005/8/layout/venn1"/>
    <dgm:cxn modelId="{530C89EE-EE6B-4E17-BA19-D641C0A0FC74}" type="presParOf" srcId="{E4436AC8-A740-43EF-B86E-71D6FB91994B}" destId="{6EB1032D-FED2-4ACD-A87E-B8EBF9068333}" srcOrd="1" destOrd="0" presId="urn:microsoft.com/office/officeart/2005/8/layout/venn1"/>
    <dgm:cxn modelId="{6D7B5449-89BD-4652-838B-8DE705493592}" type="presParOf" srcId="{E4436AC8-A740-43EF-B86E-71D6FB91994B}" destId="{8FF59409-1394-4F1A-B17B-0E242565339D}" srcOrd="2" destOrd="0" presId="urn:microsoft.com/office/officeart/2005/8/layout/venn1"/>
    <dgm:cxn modelId="{6F0531A2-2979-4531-BF98-730F8D922106}" type="presParOf" srcId="{E4436AC8-A740-43EF-B86E-71D6FB91994B}" destId="{E9B08102-40EB-4114-9EA9-A431238189D9}" srcOrd="3" destOrd="0" presId="urn:microsoft.com/office/officeart/2005/8/layout/venn1"/>
    <dgm:cxn modelId="{92E8949F-D576-442F-8F25-79C6C99870B4}" type="presParOf" srcId="{E4436AC8-A740-43EF-B86E-71D6FB91994B}" destId="{E7C609C4-8836-413A-BC74-4B7FF1E0261A}" srcOrd="4" destOrd="0" presId="urn:microsoft.com/office/officeart/2005/8/layout/venn1"/>
    <dgm:cxn modelId="{EA1E80B3-2335-4908-A184-D00C849CF32D}" type="presParOf" srcId="{E4436AC8-A740-43EF-B86E-71D6FB91994B}" destId="{63B75627-3A78-4EE6-B690-A372567A851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99CF0F-DB44-4F5C-826D-52BDA2950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7FF905F-1DDD-4981-90B5-E8F66C64810D}">
      <dgm:prSet phldrT="[Text]" custT="1"/>
      <dgm:spPr/>
      <dgm:t>
        <a:bodyPr/>
        <a:lstStyle/>
        <a:p>
          <a:endParaRPr lang="de-DE" sz="1800" dirty="0"/>
        </a:p>
      </dgm:t>
    </dgm:pt>
    <dgm:pt modelId="{6FF0A34B-8825-4371-8027-E4A696C105E2}" type="parTrans" cxnId="{0A48F021-9C43-4B18-88E0-7B519795B1A2}">
      <dgm:prSet/>
      <dgm:spPr/>
      <dgm:t>
        <a:bodyPr/>
        <a:lstStyle/>
        <a:p>
          <a:endParaRPr lang="de-DE"/>
        </a:p>
      </dgm:t>
    </dgm:pt>
    <dgm:pt modelId="{36C8A7FE-6DDD-4976-8AB0-0BFCCA1AF593}" type="sibTrans" cxnId="{0A48F021-9C43-4B18-88E0-7B519795B1A2}">
      <dgm:prSet/>
      <dgm:spPr>
        <a:noFill/>
      </dgm:spPr>
      <dgm:t>
        <a:bodyPr/>
        <a:lstStyle/>
        <a:p>
          <a:endParaRPr lang="de-DE"/>
        </a:p>
      </dgm:t>
    </dgm:pt>
    <dgm:pt modelId="{9C0D9320-92FA-4E72-AD4A-17216AC9B9A4}">
      <dgm:prSet phldrT="[Text]" custT="1"/>
      <dgm:spPr/>
      <dgm:t>
        <a:bodyPr/>
        <a:lstStyle/>
        <a:p>
          <a:r>
            <a:rPr lang="de-DE" sz="800" dirty="0"/>
            <a:t> </a:t>
          </a:r>
        </a:p>
      </dgm:t>
    </dgm:pt>
    <dgm:pt modelId="{C12D75C8-1FCA-423A-9CDA-8A1157CF1619}" type="sibTrans" cxnId="{C76A4F9F-38A6-4CBC-909B-0D37BFC0E0A2}">
      <dgm:prSet/>
      <dgm:spPr/>
      <dgm:t>
        <a:bodyPr/>
        <a:lstStyle/>
        <a:p>
          <a:endParaRPr lang="de-DE"/>
        </a:p>
      </dgm:t>
    </dgm:pt>
    <dgm:pt modelId="{691A2A56-8101-4E20-A0A8-DD47BC789F15}" type="parTrans" cxnId="{C76A4F9F-38A6-4CBC-909B-0D37BFC0E0A2}">
      <dgm:prSet/>
      <dgm:spPr/>
      <dgm:t>
        <a:bodyPr/>
        <a:lstStyle/>
        <a:p>
          <a:endParaRPr lang="de-DE"/>
        </a:p>
      </dgm:t>
    </dgm:pt>
    <dgm:pt modelId="{2A852B5E-126F-412C-A7E7-1880BBAB1A39}" type="pres">
      <dgm:prSet presAssocID="{4199CF0F-DB44-4F5C-826D-52BDA2950C02}" presName="Name0" presStyleCnt="0">
        <dgm:presLayoutVars>
          <dgm:dir/>
          <dgm:resizeHandles val="exact"/>
        </dgm:presLayoutVars>
      </dgm:prSet>
      <dgm:spPr/>
    </dgm:pt>
    <dgm:pt modelId="{E1981AA3-72E6-4B8B-A534-1FA6119E964A}" type="pres">
      <dgm:prSet presAssocID="{A7FF905F-1DDD-4981-90B5-E8F66C64810D}" presName="node" presStyleLbl="node1" presStyleIdx="0" presStyleCnt="2" custScaleX="127311" custScaleY="133258" custLinFactNeighborX="-38" custLinFactNeighborY="-5486">
        <dgm:presLayoutVars>
          <dgm:bulletEnabled val="1"/>
        </dgm:presLayoutVars>
      </dgm:prSet>
      <dgm:spPr/>
    </dgm:pt>
    <dgm:pt modelId="{57F3BC20-B9B0-445C-9CBF-CCB3D1E68B65}" type="pres">
      <dgm:prSet presAssocID="{36C8A7FE-6DDD-4976-8AB0-0BFCCA1AF593}" presName="sibTrans" presStyleLbl="sibTrans2D1" presStyleIdx="0" presStyleCnt="1"/>
      <dgm:spPr/>
    </dgm:pt>
    <dgm:pt modelId="{080039CE-546F-4FCB-B4F1-EE9486314449}" type="pres">
      <dgm:prSet presAssocID="{36C8A7FE-6DDD-4976-8AB0-0BFCCA1AF593}" presName="connectorText" presStyleLbl="sibTrans2D1" presStyleIdx="0" presStyleCnt="1"/>
      <dgm:spPr/>
    </dgm:pt>
    <dgm:pt modelId="{1F05D052-F273-4C35-A4A2-71BE0D64139E}" type="pres">
      <dgm:prSet presAssocID="{9C0D9320-92FA-4E72-AD4A-17216AC9B9A4}" presName="node" presStyleLbl="node1" presStyleIdx="1" presStyleCnt="2" custScaleX="131201" custScaleY="133818" custLinFactNeighborX="-10068" custLinFactNeighborY="-5206">
        <dgm:presLayoutVars>
          <dgm:bulletEnabled val="1"/>
        </dgm:presLayoutVars>
      </dgm:prSet>
      <dgm:spPr/>
    </dgm:pt>
  </dgm:ptLst>
  <dgm:cxnLst>
    <dgm:cxn modelId="{0A330D21-DCBA-43E1-B568-611E4E3872D0}" type="presOf" srcId="{9C0D9320-92FA-4E72-AD4A-17216AC9B9A4}" destId="{1F05D052-F273-4C35-A4A2-71BE0D64139E}" srcOrd="0" destOrd="0" presId="urn:microsoft.com/office/officeart/2005/8/layout/process1"/>
    <dgm:cxn modelId="{0A48F021-9C43-4B18-88E0-7B519795B1A2}" srcId="{4199CF0F-DB44-4F5C-826D-52BDA2950C02}" destId="{A7FF905F-1DDD-4981-90B5-E8F66C64810D}" srcOrd="0" destOrd="0" parTransId="{6FF0A34B-8825-4371-8027-E4A696C105E2}" sibTransId="{36C8A7FE-6DDD-4976-8AB0-0BFCCA1AF593}"/>
    <dgm:cxn modelId="{C76A4F9F-38A6-4CBC-909B-0D37BFC0E0A2}" srcId="{4199CF0F-DB44-4F5C-826D-52BDA2950C02}" destId="{9C0D9320-92FA-4E72-AD4A-17216AC9B9A4}" srcOrd="1" destOrd="0" parTransId="{691A2A56-8101-4E20-A0A8-DD47BC789F15}" sibTransId="{C12D75C8-1FCA-423A-9CDA-8A1157CF1619}"/>
    <dgm:cxn modelId="{45A07FD9-5180-47FB-A3FB-B86B1FA8B734}" type="presOf" srcId="{36C8A7FE-6DDD-4976-8AB0-0BFCCA1AF593}" destId="{57F3BC20-B9B0-445C-9CBF-CCB3D1E68B65}" srcOrd="0" destOrd="0" presId="urn:microsoft.com/office/officeart/2005/8/layout/process1"/>
    <dgm:cxn modelId="{F758BDDF-95BB-484B-95F3-480B9C701BDF}" type="presOf" srcId="{36C8A7FE-6DDD-4976-8AB0-0BFCCA1AF593}" destId="{080039CE-546F-4FCB-B4F1-EE9486314449}" srcOrd="1" destOrd="0" presId="urn:microsoft.com/office/officeart/2005/8/layout/process1"/>
    <dgm:cxn modelId="{2F9E60ED-BE54-4309-BE37-31EEECC765C1}" type="presOf" srcId="{4199CF0F-DB44-4F5C-826D-52BDA2950C02}" destId="{2A852B5E-126F-412C-A7E7-1880BBAB1A39}" srcOrd="0" destOrd="0" presId="urn:microsoft.com/office/officeart/2005/8/layout/process1"/>
    <dgm:cxn modelId="{D3CE86F1-6F69-4005-BA47-C330FE4644DA}" type="presOf" srcId="{A7FF905F-1DDD-4981-90B5-E8F66C64810D}" destId="{E1981AA3-72E6-4B8B-A534-1FA6119E964A}" srcOrd="0" destOrd="0" presId="urn:microsoft.com/office/officeart/2005/8/layout/process1"/>
    <dgm:cxn modelId="{ECCB4158-70C2-4A3A-80B8-2C821DB39780}" type="presParOf" srcId="{2A852B5E-126F-412C-A7E7-1880BBAB1A39}" destId="{E1981AA3-72E6-4B8B-A534-1FA6119E964A}" srcOrd="0" destOrd="0" presId="urn:microsoft.com/office/officeart/2005/8/layout/process1"/>
    <dgm:cxn modelId="{90EDB693-F977-4D81-A9D7-55CA4355CB5C}" type="presParOf" srcId="{2A852B5E-126F-412C-A7E7-1880BBAB1A39}" destId="{57F3BC20-B9B0-445C-9CBF-CCB3D1E68B65}" srcOrd="1" destOrd="0" presId="urn:microsoft.com/office/officeart/2005/8/layout/process1"/>
    <dgm:cxn modelId="{3709014F-AF02-47B2-B5AD-4274C8852F48}" type="presParOf" srcId="{57F3BC20-B9B0-445C-9CBF-CCB3D1E68B65}" destId="{080039CE-546F-4FCB-B4F1-EE9486314449}" srcOrd="0" destOrd="0" presId="urn:microsoft.com/office/officeart/2005/8/layout/process1"/>
    <dgm:cxn modelId="{F2856757-6D1D-431E-9F05-3D2D25655BD4}" type="presParOf" srcId="{2A852B5E-126F-412C-A7E7-1880BBAB1A39}" destId="{1F05D052-F273-4C35-A4A2-71BE0D64139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6E015D7E-4FF4-4110-B369-FF9203A9FC95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𝑠𝑒𝑔</m:t>
                        </m:r>
                      </m:sub>
                    </m:sSub>
                    <m:d>
                      <m:d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255 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m:oMathPara>
              </a14:m>
              <a:endParaRPr lang="de-DE" sz="1800" dirty="0"/>
            </a:p>
          </dgm:t>
        </dgm:pt>
      </mc:Choice>
      <mc:Fallback>
        <dgm:pt modelId="{6E015D7E-4FF4-4110-B369-FF9203A9FC95}">
          <dgm:prSet phldrT="[Text]" custT="1"/>
          <dgm:spPr/>
          <dgm:t>
            <a:bodyPr/>
            <a:lstStyle/>
            <a:p>
              <a:pPr/>
              <a:r>
                <a:rPr lang="de-DE" sz="1800" b="0" i="0" dirty="0">
                  <a:latin typeface="Cambria Math" panose="02040503050406030204" pitchFamily="18" charset="0"/>
                </a:rPr>
                <a:t>𝑔_𝑠𝑒𝑔 </a:t>
              </a:r>
              <a:r>
                <a:rPr lang="de-DE" sz="1800" i="0" dirty="0">
                  <a:latin typeface="Cambria Math" panose="02040503050406030204" pitchFamily="18" charset="0"/>
                </a:rPr>
                <a:t>(</a:t>
              </a:r>
              <a:r>
                <a:rPr lang="de-DE" sz="1800" b="0" i="0" dirty="0">
                  <a:latin typeface="Cambria Math" panose="02040503050406030204" pitchFamily="18" charset="0"/>
                </a:rPr>
                <a:t>𝑥,𝑦)</a:t>
              </a:r>
              <a:r>
                <a:rPr lang="de-DE" sz="18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={█(</a:t>
              </a:r>
              <a:r>
                <a:rPr lang="de-DE" sz="18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𝑖𝑓 𝑔(𝑥,𝑦)≤𝑡@255 𝑖𝑓 𝑔(𝑥,𝑦)&gt;𝑡)┤</a:t>
              </a:r>
              <a:endParaRPr lang="de-DE" sz="1800" dirty="0"/>
            </a:p>
          </dgm:t>
        </dgm:pt>
      </mc:Fallback>
    </mc:AlternateConten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dgm:pt modelId="{6E015D7E-4FF4-4110-B369-FF9203A9FC95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B6C3E2-B573-4304-8C84-409E8B238A1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1E1CF59-A815-462F-AD05-E99537A3484B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F2C5A3FB-2011-45A4-BF0B-6FED2E3AFFDE}" type="parTrans" cxnId="{8CC80E0A-E040-4EFC-B1EE-4C16BF6781D1}">
      <dgm:prSet/>
      <dgm:spPr/>
      <dgm:t>
        <a:bodyPr/>
        <a:lstStyle/>
        <a:p>
          <a:endParaRPr lang="de-DE"/>
        </a:p>
      </dgm:t>
    </dgm:pt>
    <dgm:pt modelId="{0A0BF27C-79A2-4EDB-A96B-1EBD84124E20}" type="sibTrans" cxnId="{8CC80E0A-E040-4EFC-B1EE-4C16BF6781D1}">
      <dgm:prSet/>
      <dgm:spPr/>
      <dgm:t>
        <a:bodyPr/>
        <a:lstStyle/>
        <a:p>
          <a:endParaRPr lang="de-DE"/>
        </a:p>
      </dgm:t>
    </dgm:pt>
    <dgm:pt modelId="{4BD854AE-BAD3-4CCC-BAC5-D1EFA5106B5E}">
      <dgm:prSet/>
      <dgm:spPr/>
      <dgm:t>
        <a:bodyPr/>
        <a:lstStyle/>
        <a:p>
          <a:endParaRPr lang="de-DE"/>
        </a:p>
      </dgm:t>
    </dgm:pt>
    <dgm:pt modelId="{9B23F426-F35D-4910-9075-2502C4E1F323}" type="parTrans" cxnId="{732D9D02-449B-4FAF-93A5-3F7705FA0CEB}">
      <dgm:prSet/>
      <dgm:spPr/>
      <dgm:t>
        <a:bodyPr/>
        <a:lstStyle/>
        <a:p>
          <a:endParaRPr lang="de-DE"/>
        </a:p>
      </dgm:t>
    </dgm:pt>
    <dgm:pt modelId="{119D09E1-EDD2-4E31-B5E1-3E06F34029FE}" type="sibTrans" cxnId="{732D9D02-449B-4FAF-93A5-3F7705FA0CEB}">
      <dgm:prSet/>
      <dgm:spPr/>
      <dgm:t>
        <a:bodyPr/>
        <a:lstStyle/>
        <a:p>
          <a:endParaRPr lang="de-DE"/>
        </a:p>
      </dgm:t>
    </dgm:pt>
    <dgm:pt modelId="{DB176D65-24EA-4400-963C-A2099A76B3A8}" type="pres">
      <dgm:prSet presAssocID="{40B6C3E2-B573-4304-8C84-409E8B238A16}" presName="Name0" presStyleCnt="0">
        <dgm:presLayoutVars>
          <dgm:dir/>
          <dgm:resizeHandles val="exact"/>
        </dgm:presLayoutVars>
      </dgm:prSet>
      <dgm:spPr/>
    </dgm:pt>
    <dgm:pt modelId="{9B4C7684-F1D7-4922-94F9-C14190AD7133}" type="pres">
      <dgm:prSet presAssocID="{01E1CF59-A815-462F-AD05-E99537A3484B}" presName="compNode" presStyleCnt="0"/>
      <dgm:spPr/>
    </dgm:pt>
    <dgm:pt modelId="{AD607B20-2D8B-4B96-A710-58CB30226C29}" type="pres">
      <dgm:prSet presAssocID="{01E1CF59-A815-462F-AD05-E99537A3484B}" presName="pictRect" presStyleLbl="node1" presStyleIdx="0" presStyleCnt="2" custScaleX="57342" custScaleY="54732" custLinFactX="34031" custLinFactNeighborX="100000" custLinFactNeighborY="31053"/>
      <dgm:spPr/>
    </dgm:pt>
    <dgm:pt modelId="{5F2803F7-26C6-4D4C-A08C-D273AB25DE46}" type="pres">
      <dgm:prSet presAssocID="{01E1CF59-A815-462F-AD05-E99537A3484B}" presName="textRect" presStyleLbl="revTx" presStyleIdx="0" presStyleCnt="2">
        <dgm:presLayoutVars>
          <dgm:bulletEnabled val="1"/>
        </dgm:presLayoutVars>
      </dgm:prSet>
      <dgm:spPr/>
    </dgm:pt>
    <dgm:pt modelId="{AEF6866F-C6E6-427D-ADCE-A8EFA7AE1160}" type="pres">
      <dgm:prSet presAssocID="{0A0BF27C-79A2-4EDB-A96B-1EBD84124E20}" presName="sibTrans" presStyleLbl="sibTrans2D1" presStyleIdx="0" presStyleCnt="0"/>
      <dgm:spPr/>
    </dgm:pt>
    <dgm:pt modelId="{FD7D3259-0D55-4FD3-B29A-2A6FE8D13166}" type="pres">
      <dgm:prSet presAssocID="{4BD854AE-BAD3-4CCC-BAC5-D1EFA5106B5E}" presName="compNode" presStyleCnt="0"/>
      <dgm:spPr/>
    </dgm:pt>
    <dgm:pt modelId="{EC37EC97-B1A6-4495-A1A7-6320E0005511}" type="pres">
      <dgm:prSet presAssocID="{4BD854AE-BAD3-4CCC-BAC5-D1EFA5106B5E}" presName="pictRect" presStyleLbl="node1" presStyleIdx="1" presStyleCnt="2" custScaleX="56707" custScaleY="56560" custLinFactX="-51096" custLinFactNeighborX="-100000" custLinFactNeighborY="3059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DD6F99D-775D-47E1-80B8-969AFE8A4613}" type="pres">
      <dgm:prSet presAssocID="{4BD854AE-BAD3-4CCC-BAC5-D1EFA5106B5E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732D9D02-449B-4FAF-93A5-3F7705FA0CEB}" srcId="{40B6C3E2-B573-4304-8C84-409E8B238A16}" destId="{4BD854AE-BAD3-4CCC-BAC5-D1EFA5106B5E}" srcOrd="1" destOrd="0" parTransId="{9B23F426-F35D-4910-9075-2502C4E1F323}" sibTransId="{119D09E1-EDD2-4E31-B5E1-3E06F34029FE}"/>
    <dgm:cxn modelId="{8CC80E0A-E040-4EFC-B1EE-4C16BF6781D1}" srcId="{40B6C3E2-B573-4304-8C84-409E8B238A16}" destId="{01E1CF59-A815-462F-AD05-E99537A3484B}" srcOrd="0" destOrd="0" parTransId="{F2C5A3FB-2011-45A4-BF0B-6FED2E3AFFDE}" sibTransId="{0A0BF27C-79A2-4EDB-A96B-1EBD84124E20}"/>
    <dgm:cxn modelId="{7974921E-1B18-4D70-8F01-74EE76FF1207}" type="presOf" srcId="{40B6C3E2-B573-4304-8C84-409E8B238A16}" destId="{DB176D65-24EA-4400-963C-A2099A76B3A8}" srcOrd="0" destOrd="0" presId="urn:microsoft.com/office/officeart/2005/8/layout/pList1"/>
    <dgm:cxn modelId="{F18EC044-E31A-4BE2-BB04-DF65A9506A43}" type="presOf" srcId="{0A0BF27C-79A2-4EDB-A96B-1EBD84124E20}" destId="{AEF6866F-C6E6-427D-ADCE-A8EFA7AE1160}" srcOrd="0" destOrd="0" presId="urn:microsoft.com/office/officeart/2005/8/layout/pList1"/>
    <dgm:cxn modelId="{BB5DE49B-ED06-4C10-8AF8-2DD3FE883064}" type="presOf" srcId="{4BD854AE-BAD3-4CCC-BAC5-D1EFA5106B5E}" destId="{1DD6F99D-775D-47E1-80B8-969AFE8A4613}" srcOrd="0" destOrd="0" presId="urn:microsoft.com/office/officeart/2005/8/layout/pList1"/>
    <dgm:cxn modelId="{BB3C36EC-B369-4A3A-829D-4E872791570B}" type="presOf" srcId="{01E1CF59-A815-462F-AD05-E99537A3484B}" destId="{5F2803F7-26C6-4D4C-A08C-D273AB25DE46}" srcOrd="0" destOrd="0" presId="urn:microsoft.com/office/officeart/2005/8/layout/pList1"/>
    <dgm:cxn modelId="{ED4F259F-42AD-4423-86C2-FF863B9A5EBC}" type="presParOf" srcId="{DB176D65-24EA-4400-963C-A2099A76B3A8}" destId="{9B4C7684-F1D7-4922-94F9-C14190AD7133}" srcOrd="0" destOrd="0" presId="urn:microsoft.com/office/officeart/2005/8/layout/pList1"/>
    <dgm:cxn modelId="{3F1EDF1D-BE50-414B-91B3-71753B0EDDFD}" type="presParOf" srcId="{9B4C7684-F1D7-4922-94F9-C14190AD7133}" destId="{AD607B20-2D8B-4B96-A710-58CB30226C29}" srcOrd="0" destOrd="0" presId="urn:microsoft.com/office/officeart/2005/8/layout/pList1"/>
    <dgm:cxn modelId="{681D9203-8FAB-48C8-8CAA-D0730A042727}" type="presParOf" srcId="{9B4C7684-F1D7-4922-94F9-C14190AD7133}" destId="{5F2803F7-26C6-4D4C-A08C-D273AB25DE46}" srcOrd="1" destOrd="0" presId="urn:microsoft.com/office/officeart/2005/8/layout/pList1"/>
    <dgm:cxn modelId="{0D9ECF63-D17B-468B-858A-B930A16B12DF}" type="presParOf" srcId="{DB176D65-24EA-4400-963C-A2099A76B3A8}" destId="{AEF6866F-C6E6-427D-ADCE-A8EFA7AE1160}" srcOrd="1" destOrd="0" presId="urn:microsoft.com/office/officeart/2005/8/layout/pList1"/>
    <dgm:cxn modelId="{74B0DAA1-85D9-418E-88EF-CFABC3A56F05}" type="presParOf" srcId="{DB176D65-24EA-4400-963C-A2099A76B3A8}" destId="{FD7D3259-0D55-4FD3-B29A-2A6FE8D13166}" srcOrd="2" destOrd="0" presId="urn:microsoft.com/office/officeart/2005/8/layout/pList1"/>
    <dgm:cxn modelId="{022D84BF-4726-4C86-82D3-088FBCE12BD6}" type="presParOf" srcId="{FD7D3259-0D55-4FD3-B29A-2A6FE8D13166}" destId="{EC37EC97-B1A6-4495-A1A7-6320E0005511}" srcOrd="0" destOrd="0" presId="urn:microsoft.com/office/officeart/2005/8/layout/pList1"/>
    <dgm:cxn modelId="{3614F036-119B-460C-B88A-2D335C51C544}" type="presParOf" srcId="{FD7D3259-0D55-4FD3-B29A-2A6FE8D13166}" destId="{1DD6F99D-775D-47E1-80B8-969AFE8A461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endParaRPr lang="de-DE" sz="1600" dirty="0"/>
            </a:p>
          </dgm:t>
        </dgm:pt>
      </mc:Choice>
      <mc:Fallback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endParaRPr lang="de-DE" sz="1600" dirty="0"/>
            </a:p>
          </dgm:t>
        </dgm:pt>
      </mc:Fallback>
    </mc:AlternateConten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endParaRPr lang="de-DE" sz="1600" dirty="0"/>
            </a:p>
          </dgm:t>
        </dgm:pt>
      </mc:Choice>
      <mc:Fallback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endParaRPr lang="de-DE" sz="1600" dirty="0"/>
            </a:p>
          </dgm:t>
        </dgm:pt>
      </mc:Fallback>
    </mc:AlternateConten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/>
                <a:t> </a:t>
              </a:r>
            </a:p>
          </dgm:t>
        </dgm:pt>
      </mc:Choice>
      <mc:Fallback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𝑏^2</a:t>
              </a:r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𝑤^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2</a:t>
              </a:r>
              <a:r>
                <a:rPr lang="de-DE" sz="1600" dirty="0"/>
                <a:t> </a:t>
              </a:r>
            </a:p>
          </dgm:t>
        </dgm:pt>
      </mc:Fallback>
    </mc:AlternateConten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97640E9A-9067-4548-8A1C-4D6440AF02F4}">
          <dgm:prSet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pixels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r>
                    <a:rPr lang="de-DE" sz="16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  <m:r>
                    <a:rPr lang="de-DE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</m:oMath>
              </a14:m>
              <a:r>
                <a:rPr lang="de-DE" sz="1600" dirty="0"/>
                <a:t>t </a:t>
              </a:r>
              <a:r>
                <a:rPr lang="de-DE" sz="1600" dirty="0" err="1"/>
                <a:t>to</a:t>
              </a:r>
              <a:r>
                <a:rPr lang="de-DE" sz="1600" dirty="0"/>
                <a:t> 0 and </a:t>
              </a:r>
              <a:r>
                <a:rPr lang="de-DE" sz="1600" dirty="0" err="1"/>
                <a:t>pixels</a:t>
              </a:r>
              <a:r>
                <a:rPr lang="de-DE" sz="1600" dirty="0"/>
                <a:t> &gt; t </a:t>
              </a:r>
              <a:r>
                <a:rPr lang="de-DE" sz="1600" dirty="0" err="1"/>
                <a:t>to</a:t>
              </a:r>
              <a:r>
                <a:rPr lang="de-DE" sz="1600" dirty="0"/>
                <a:t> 255</a:t>
              </a:r>
            </a:p>
          </dgm:t>
        </dgm:pt>
      </mc:Choice>
      <mc:Fallback>
        <dgm:pt modelId="{97640E9A-9067-4548-8A1C-4D6440AF02F4}">
          <dgm:prSet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pixels</a:t>
              </a:r>
              <a:r>
                <a:rPr lang="de-DE" sz="1600" dirty="0"/>
                <a:t>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</a:t>
              </a:r>
              <a:r>
                <a:rPr lang="de-DE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de-DE" sz="1600" dirty="0"/>
                <a:t>t </a:t>
              </a:r>
              <a:r>
                <a:rPr lang="de-DE" sz="1600" dirty="0" err="1"/>
                <a:t>to</a:t>
              </a:r>
              <a:r>
                <a:rPr lang="de-DE" sz="1600" dirty="0"/>
                <a:t> 0 and </a:t>
              </a:r>
              <a:r>
                <a:rPr lang="de-DE" sz="1600" dirty="0" err="1"/>
                <a:t>pixels</a:t>
              </a:r>
              <a:r>
                <a:rPr lang="de-DE" sz="1600" dirty="0"/>
                <a:t> &gt; t </a:t>
              </a:r>
              <a:r>
                <a:rPr lang="de-DE" sz="1600" dirty="0" err="1"/>
                <a:t>to</a:t>
              </a:r>
              <a:r>
                <a:rPr lang="de-DE" sz="1600" dirty="0"/>
                <a:t> 255</a:t>
              </a:r>
            </a:p>
          </dgm:t>
        </dgm:pt>
      </mc:Fallback>
    </mc:AlternateConten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dgm:pt modelId="{E0435ABD-916A-472C-BC0F-DBF5073441BE}">
      <dgm:prSet phldrT="[Text]" custT="1"/>
      <dgm:spPr>
        <a:blipFill>
          <a:blip xmlns:r="http://schemas.openxmlformats.org/officeDocument/2006/relationships" r:embed="rId1"/>
          <a:stretch>
            <a:fillRect r="-2538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dgm:pt modelId="{B0E39BEC-1069-4650-88AC-1890400F59A9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dgm:pt modelId="{735A368F-3CE5-4069-8343-BF69FDAA1CB2}">
      <dgm:prSet custT="1"/>
      <dgm:spPr>
        <a:blipFill>
          <a:blip xmlns:r="http://schemas.openxmlformats.org/officeDocument/2006/relationships" r:embed="rId3"/>
          <a:stretch>
            <a:fillRect b="-509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dgm:pt modelId="{97640E9A-9067-4548-8A1C-4D6440AF02F4}">
      <dgm:prSet custT="1"/>
      <dgm:spPr>
        <a:blipFill>
          <a:blip xmlns:r="http://schemas.openxmlformats.org/officeDocument/2006/relationships" r:embed="rId4"/>
          <a:stretch>
            <a:fillRect r="-2490" b="-509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2C19B2-6CD0-4CB8-AA1F-D3C310CAA5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AEB8610-187C-4368-9AD5-7F40151A715B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steps</a:t>
          </a:r>
          <a:endParaRPr lang="de-DE" dirty="0"/>
        </a:p>
      </dgm:t>
    </dgm:pt>
    <dgm:pt modelId="{A3177298-6287-4E6B-9D68-2DFDD32A4520}" type="parTrans" cxnId="{66A0B118-337A-43AF-B656-3E6DB3DEFEA6}">
      <dgm:prSet/>
      <dgm:spPr/>
      <dgm:t>
        <a:bodyPr/>
        <a:lstStyle/>
        <a:p>
          <a:endParaRPr lang="de-DE"/>
        </a:p>
      </dgm:t>
    </dgm:pt>
    <dgm:pt modelId="{CE1ADC34-A866-4818-A9FB-B4C716AB778C}" type="sibTrans" cxnId="{66A0B118-337A-43AF-B656-3E6DB3DEFEA6}">
      <dgm:prSet/>
      <dgm:spPr/>
      <dgm:t>
        <a:bodyPr/>
        <a:lstStyle/>
        <a:p>
          <a:endParaRPr lang="de-DE"/>
        </a:p>
      </dgm:t>
    </dgm:pt>
    <dgm:pt modelId="{D8EAE3CF-A588-4330-AEB5-6F12C2CE59D6}">
      <dgm:prSet phldrT="[Text]"/>
      <dgm:spPr/>
      <dgm:t>
        <a:bodyPr/>
        <a:lstStyle/>
        <a:p>
          <a:r>
            <a:rPr lang="de-DE" dirty="0"/>
            <a:t>Plan and </a:t>
          </a:r>
          <a:r>
            <a:rPr lang="de-DE" dirty="0" err="1"/>
            <a:t>organize</a:t>
          </a:r>
          <a:r>
            <a:rPr lang="de-DE" dirty="0"/>
            <a:t> </a:t>
          </a:r>
          <a:r>
            <a:rPr lang="de-DE" dirty="0" err="1"/>
            <a:t>team</a:t>
          </a:r>
          <a:r>
            <a:rPr lang="de-DE" dirty="0"/>
            <a:t> </a:t>
          </a:r>
        </a:p>
      </dgm:t>
    </dgm:pt>
    <dgm:pt modelId="{4FD79D91-4DBA-4990-B918-93247DCAA276}" type="parTrans" cxnId="{761CB2B4-6703-4EC7-81BB-D12720387B2F}">
      <dgm:prSet/>
      <dgm:spPr/>
      <dgm:t>
        <a:bodyPr/>
        <a:lstStyle/>
        <a:p>
          <a:endParaRPr lang="de-DE"/>
        </a:p>
      </dgm:t>
    </dgm:pt>
    <dgm:pt modelId="{A98E5FC1-3641-4FC6-99FC-1188111D8234}" type="sibTrans" cxnId="{761CB2B4-6703-4EC7-81BB-D12720387B2F}">
      <dgm:prSet/>
      <dgm:spPr/>
      <dgm:t>
        <a:bodyPr/>
        <a:lstStyle/>
        <a:p>
          <a:endParaRPr lang="de-DE"/>
        </a:p>
      </dgm:t>
    </dgm:pt>
    <dgm:pt modelId="{79CF8787-0935-4508-B9B6-9E758636B7E2}">
      <dgm:prSet phldrT="[Text]"/>
      <dgm:spPr/>
      <dgm:t>
        <a:bodyPr/>
        <a:lstStyle/>
        <a:p>
          <a:r>
            <a:rPr lang="de-DE" dirty="0"/>
            <a:t>Read </a:t>
          </a:r>
          <a:r>
            <a:rPr lang="de-DE" dirty="0" err="1"/>
            <a:t>resources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2E46484B-DC1C-4D6E-8ED5-6DB6B9E538B4}" type="parTrans" cxnId="{E5A827A7-9DF1-472D-A181-5B36297BBE63}">
      <dgm:prSet/>
      <dgm:spPr/>
      <dgm:t>
        <a:bodyPr/>
        <a:lstStyle/>
        <a:p>
          <a:endParaRPr lang="de-DE"/>
        </a:p>
      </dgm:t>
    </dgm:pt>
    <dgm:pt modelId="{8ABE963E-46FE-47E7-9C8A-E937770B6505}" type="sibTrans" cxnId="{E5A827A7-9DF1-472D-A181-5B36297BBE63}">
      <dgm:prSet/>
      <dgm:spPr/>
      <dgm:t>
        <a:bodyPr/>
        <a:lstStyle/>
        <a:p>
          <a:endParaRPr lang="de-DE"/>
        </a:p>
      </dgm:t>
    </dgm:pt>
    <dgm:pt modelId="{8772195B-A4A8-4049-B38E-FF6959163FFE}">
      <dgm:prSet phldrT="[Text]"/>
      <dgm:spPr/>
      <dgm:t>
        <a:bodyPr/>
        <a:lstStyle/>
        <a:p>
          <a:r>
            <a:rPr lang="de-DE" dirty="0" err="1"/>
            <a:t>Propject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D658BECA-BD16-484C-8EC6-A096EFD8C1D8}" type="parTrans" cxnId="{559FFE97-DADD-4B16-B940-C97527A3DF17}">
      <dgm:prSet/>
      <dgm:spPr/>
      <dgm:t>
        <a:bodyPr/>
        <a:lstStyle/>
        <a:p>
          <a:endParaRPr lang="de-DE"/>
        </a:p>
      </dgm:t>
    </dgm:pt>
    <dgm:pt modelId="{B33328F0-1949-49C0-ADD4-29FBC313CED7}" type="sibTrans" cxnId="{559FFE97-DADD-4B16-B940-C97527A3DF17}">
      <dgm:prSet/>
      <dgm:spPr/>
      <dgm:t>
        <a:bodyPr/>
        <a:lstStyle/>
        <a:p>
          <a:endParaRPr lang="de-DE"/>
        </a:p>
      </dgm:t>
    </dgm:pt>
    <dgm:pt modelId="{2887B475-5134-4A32-9A5C-85555802ACF0}">
      <dgm:prSet phldrT="[Text]"/>
      <dgm:spPr/>
      <dgm:t>
        <a:bodyPr/>
        <a:lstStyle/>
        <a:p>
          <a:r>
            <a:rPr lang="de-DE" dirty="0" err="1"/>
            <a:t>Visualize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algorithms</a:t>
          </a:r>
          <a:endParaRPr lang="de-DE" dirty="0"/>
        </a:p>
      </dgm:t>
    </dgm:pt>
    <dgm:pt modelId="{6BE80927-256B-4A7B-884C-F7F0F76DE692}" type="parTrans" cxnId="{1EF447D5-0E9F-4C68-8749-C5D3EC525696}">
      <dgm:prSet/>
      <dgm:spPr/>
      <dgm:t>
        <a:bodyPr/>
        <a:lstStyle/>
        <a:p>
          <a:endParaRPr lang="de-DE"/>
        </a:p>
      </dgm:t>
    </dgm:pt>
    <dgm:pt modelId="{8EE57841-E25F-4ABE-B59C-D08A30243341}" type="sibTrans" cxnId="{1EF447D5-0E9F-4C68-8749-C5D3EC525696}">
      <dgm:prSet/>
      <dgm:spPr/>
      <dgm:t>
        <a:bodyPr/>
        <a:lstStyle/>
        <a:p>
          <a:endParaRPr lang="de-DE"/>
        </a:p>
      </dgm:t>
    </dgm:pt>
    <dgm:pt modelId="{C21084C5-E8E8-4127-B79C-A7023AA35F76}">
      <dgm:prSet phldrT="[Text]"/>
      <dgm:spPr/>
      <dgm:t>
        <a:bodyPr/>
        <a:lstStyle/>
        <a:p>
          <a:r>
            <a:rPr lang="de-DE" dirty="0"/>
            <a:t>Main </a:t>
          </a:r>
          <a:r>
            <a:rPr lang="de-DE" dirty="0" err="1"/>
            <a:t>algorithms</a:t>
          </a:r>
          <a:endParaRPr lang="de-DE" dirty="0"/>
        </a:p>
      </dgm:t>
    </dgm:pt>
    <dgm:pt modelId="{FC10CEF8-578D-485D-BB1A-857C0069D935}" type="parTrans" cxnId="{48ABB940-1BDA-4656-B002-F29B467797BD}">
      <dgm:prSet/>
      <dgm:spPr/>
      <dgm:t>
        <a:bodyPr/>
        <a:lstStyle/>
        <a:p>
          <a:endParaRPr lang="de-DE"/>
        </a:p>
      </dgm:t>
    </dgm:pt>
    <dgm:pt modelId="{714DC385-9394-4C99-96AE-DBB16742BABE}" type="sibTrans" cxnId="{48ABB940-1BDA-4656-B002-F29B467797BD}">
      <dgm:prSet/>
      <dgm:spPr/>
      <dgm:t>
        <a:bodyPr/>
        <a:lstStyle/>
        <a:p>
          <a:endParaRPr lang="de-DE"/>
        </a:p>
      </dgm:t>
    </dgm:pt>
    <dgm:pt modelId="{D403FFE7-8A1C-4C5C-A55C-561419D4A1D1}">
      <dgm:prSet phldrT="[Text]"/>
      <dgm:spPr/>
      <dgm:t>
        <a:bodyPr/>
        <a:lstStyle/>
        <a:p>
          <a:r>
            <a:rPr lang="de-DE" dirty="0"/>
            <a:t>Implement Otsu </a:t>
          </a:r>
          <a:r>
            <a:rPr lang="de-DE" dirty="0" err="1"/>
            <a:t>thresholding</a:t>
          </a:r>
          <a:r>
            <a:rPr lang="de-DE" dirty="0"/>
            <a:t> and </a:t>
          </a:r>
          <a:r>
            <a:rPr lang="de-DE" dirty="0" err="1"/>
            <a:t>dice</a:t>
          </a:r>
          <a:r>
            <a:rPr lang="de-DE" dirty="0"/>
            <a:t> score</a:t>
          </a:r>
        </a:p>
      </dgm:t>
    </dgm:pt>
    <dgm:pt modelId="{44F5AB83-B694-47B8-8AB9-8AF4BBDB703A}" type="parTrans" cxnId="{F7191A64-CB48-4A2D-847B-0D59191571B1}">
      <dgm:prSet/>
      <dgm:spPr/>
      <dgm:t>
        <a:bodyPr/>
        <a:lstStyle/>
        <a:p>
          <a:endParaRPr lang="de-DE"/>
        </a:p>
      </dgm:t>
    </dgm:pt>
    <dgm:pt modelId="{A886F8B8-E1BC-4BD9-8122-E137F8156677}" type="sibTrans" cxnId="{F7191A64-CB48-4A2D-847B-0D59191571B1}">
      <dgm:prSet/>
      <dgm:spPr/>
      <dgm:t>
        <a:bodyPr/>
        <a:lstStyle/>
        <a:p>
          <a:endParaRPr lang="de-DE"/>
        </a:p>
      </dgm:t>
    </dgm:pt>
    <dgm:pt modelId="{FEEFE6F5-CDD2-4C19-B609-6038757BD330}">
      <dgm:prSet phldrT="[Text]"/>
      <dgm:spPr/>
      <dgm:t>
        <a:bodyPr/>
        <a:lstStyle/>
        <a:p>
          <a:r>
            <a:rPr lang="de-DE" dirty="0"/>
            <a:t>Finish </a:t>
          </a:r>
          <a:r>
            <a:rPr lang="de-DE" dirty="0" err="1"/>
            <a:t>project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FCD300CA-AE2A-4C7A-8CEF-7327A339973C}" type="parTrans" cxnId="{E66F5274-289C-4F65-93DB-9088A9D7AD06}">
      <dgm:prSet/>
      <dgm:spPr/>
      <dgm:t>
        <a:bodyPr/>
        <a:lstStyle/>
        <a:p>
          <a:endParaRPr lang="de-DE"/>
        </a:p>
      </dgm:t>
    </dgm:pt>
    <dgm:pt modelId="{0B3D0B89-41DE-4AE4-AF8E-EE60CFE6660A}" type="sibTrans" cxnId="{E66F5274-289C-4F65-93DB-9088A9D7AD06}">
      <dgm:prSet/>
      <dgm:spPr/>
      <dgm:t>
        <a:bodyPr/>
        <a:lstStyle/>
        <a:p>
          <a:endParaRPr lang="de-DE"/>
        </a:p>
      </dgm:t>
    </dgm:pt>
    <dgm:pt modelId="{E4D122A1-45C5-467E-9197-35C7AD839D21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it</a:t>
          </a:r>
          <a:r>
            <a:rPr lang="de-DE" dirty="0"/>
            <a:t> on </a:t>
          </a:r>
          <a:r>
            <a:rPr lang="de-DE" dirty="0" err="1"/>
            <a:t>data</a:t>
          </a:r>
          <a:r>
            <a:rPr lang="de-DE" dirty="0"/>
            <a:t> </a:t>
          </a:r>
        </a:p>
      </dgm:t>
    </dgm:pt>
    <dgm:pt modelId="{7127225E-917C-4FEE-81A3-3586FBE3E7C1}" type="parTrans" cxnId="{865072CC-D38E-43E9-88B9-B91E16614B8C}">
      <dgm:prSet/>
      <dgm:spPr/>
      <dgm:t>
        <a:bodyPr/>
        <a:lstStyle/>
        <a:p>
          <a:endParaRPr lang="de-DE"/>
        </a:p>
      </dgm:t>
    </dgm:pt>
    <dgm:pt modelId="{6BB89FB4-62C1-45FC-A734-54F5203E4F16}" type="sibTrans" cxnId="{865072CC-D38E-43E9-88B9-B91E16614B8C}">
      <dgm:prSet/>
      <dgm:spPr/>
      <dgm:t>
        <a:bodyPr/>
        <a:lstStyle/>
        <a:p>
          <a:endParaRPr lang="de-DE"/>
        </a:p>
      </dgm:t>
    </dgm:pt>
    <dgm:pt modelId="{7908E957-C530-499A-AAC6-6ACA8DF1CBCC}" type="pres">
      <dgm:prSet presAssocID="{9F2C19B2-6CD0-4CB8-AA1F-D3C310CAA5D2}" presName="linearFlow" presStyleCnt="0">
        <dgm:presLayoutVars>
          <dgm:dir/>
          <dgm:animLvl val="lvl"/>
          <dgm:resizeHandles val="exact"/>
        </dgm:presLayoutVars>
      </dgm:prSet>
      <dgm:spPr/>
    </dgm:pt>
    <dgm:pt modelId="{E793D7DB-8F74-4EEE-8966-3E0BCB518420}" type="pres">
      <dgm:prSet presAssocID="{AAEB8610-187C-4368-9AD5-7F40151A715B}" presName="composite" presStyleCnt="0"/>
      <dgm:spPr/>
    </dgm:pt>
    <dgm:pt modelId="{D46B5035-BB0C-49B8-BB67-08F629B88748}" type="pres">
      <dgm:prSet presAssocID="{AAEB8610-187C-4368-9AD5-7F40151A715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E6B62D4-A4EA-405A-BE08-5BAF367534E8}" type="pres">
      <dgm:prSet presAssocID="{AAEB8610-187C-4368-9AD5-7F40151A715B}" presName="descendantText" presStyleLbl="alignAcc1" presStyleIdx="0" presStyleCnt="3">
        <dgm:presLayoutVars>
          <dgm:bulletEnabled val="1"/>
        </dgm:presLayoutVars>
      </dgm:prSet>
      <dgm:spPr/>
    </dgm:pt>
    <dgm:pt modelId="{417B3922-10FF-4404-AE99-D1161E1A334C}" type="pres">
      <dgm:prSet presAssocID="{CE1ADC34-A866-4818-A9FB-B4C716AB778C}" presName="sp" presStyleCnt="0"/>
      <dgm:spPr/>
    </dgm:pt>
    <dgm:pt modelId="{0F4E9EC2-6D8B-4BD1-BE7C-9BD61F9CD4C9}" type="pres">
      <dgm:prSet presAssocID="{8772195B-A4A8-4049-B38E-FF6959163FFE}" presName="composite" presStyleCnt="0"/>
      <dgm:spPr/>
    </dgm:pt>
    <dgm:pt modelId="{63A6E1FF-4341-44E2-8D94-C7003EA28070}" type="pres">
      <dgm:prSet presAssocID="{8772195B-A4A8-4049-B38E-FF6959163FF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2005CD8-9716-43FD-835B-932250B82C7E}" type="pres">
      <dgm:prSet presAssocID="{8772195B-A4A8-4049-B38E-FF6959163FFE}" presName="descendantText" presStyleLbl="alignAcc1" presStyleIdx="1" presStyleCnt="3">
        <dgm:presLayoutVars>
          <dgm:bulletEnabled val="1"/>
        </dgm:presLayoutVars>
      </dgm:prSet>
      <dgm:spPr/>
    </dgm:pt>
    <dgm:pt modelId="{9F67338F-076D-4A86-8272-19E0E5D56A68}" type="pres">
      <dgm:prSet presAssocID="{B33328F0-1949-49C0-ADD4-29FBC313CED7}" presName="sp" presStyleCnt="0"/>
      <dgm:spPr/>
    </dgm:pt>
    <dgm:pt modelId="{99A67F88-CB4D-4408-B3F5-236DEF01CA0D}" type="pres">
      <dgm:prSet presAssocID="{C21084C5-E8E8-4127-B79C-A7023AA35F76}" presName="composite" presStyleCnt="0"/>
      <dgm:spPr/>
    </dgm:pt>
    <dgm:pt modelId="{F05AB861-08A9-4CAB-8445-077E9EF946CB}" type="pres">
      <dgm:prSet presAssocID="{C21084C5-E8E8-4127-B79C-A7023AA35F7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AE143BF-F0A9-4111-B760-06125E4B4246}" type="pres">
      <dgm:prSet presAssocID="{C21084C5-E8E8-4127-B79C-A7023AA35F7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6A0B118-337A-43AF-B656-3E6DB3DEFEA6}" srcId="{9F2C19B2-6CD0-4CB8-AA1F-D3C310CAA5D2}" destId="{AAEB8610-187C-4368-9AD5-7F40151A715B}" srcOrd="0" destOrd="0" parTransId="{A3177298-6287-4E6B-9D68-2DFDD32A4520}" sibTransId="{CE1ADC34-A866-4818-A9FB-B4C716AB778C}"/>
    <dgm:cxn modelId="{BAD8E11A-284C-4F9F-8957-FC04B24569A2}" type="presOf" srcId="{D8EAE3CF-A588-4330-AEB5-6F12C2CE59D6}" destId="{2E6B62D4-A4EA-405A-BE08-5BAF367534E8}" srcOrd="0" destOrd="0" presId="urn:microsoft.com/office/officeart/2005/8/layout/chevron2"/>
    <dgm:cxn modelId="{3318A625-34EC-4BE1-A8E5-FF4ECB89EECE}" type="presOf" srcId="{2887B475-5134-4A32-9A5C-85555802ACF0}" destId="{C2005CD8-9716-43FD-835B-932250B82C7E}" srcOrd="0" destOrd="0" presId="urn:microsoft.com/office/officeart/2005/8/layout/chevron2"/>
    <dgm:cxn modelId="{48ABB940-1BDA-4656-B002-F29B467797BD}" srcId="{9F2C19B2-6CD0-4CB8-AA1F-D3C310CAA5D2}" destId="{C21084C5-E8E8-4127-B79C-A7023AA35F76}" srcOrd="2" destOrd="0" parTransId="{FC10CEF8-578D-485D-BB1A-857C0069D935}" sibTransId="{714DC385-9394-4C99-96AE-DBB16742BABE}"/>
    <dgm:cxn modelId="{44CCAE43-95C6-4C8C-AB52-9F5DA265D1D5}" type="presOf" srcId="{FEEFE6F5-CDD2-4C19-B609-6038757BD330}" destId="{C2005CD8-9716-43FD-835B-932250B82C7E}" srcOrd="0" destOrd="1" presId="urn:microsoft.com/office/officeart/2005/8/layout/chevron2"/>
    <dgm:cxn modelId="{F7191A64-CB48-4A2D-847B-0D59191571B1}" srcId="{C21084C5-E8E8-4127-B79C-A7023AA35F76}" destId="{D403FFE7-8A1C-4C5C-A55C-561419D4A1D1}" srcOrd="0" destOrd="0" parTransId="{44F5AB83-B694-47B8-8AB9-8AF4BBDB703A}" sibTransId="{A886F8B8-E1BC-4BD9-8122-E137F8156677}"/>
    <dgm:cxn modelId="{4EA7E24B-F180-435D-AFF1-82B076CA43B9}" type="presOf" srcId="{AAEB8610-187C-4368-9AD5-7F40151A715B}" destId="{D46B5035-BB0C-49B8-BB67-08F629B88748}" srcOrd="0" destOrd="0" presId="urn:microsoft.com/office/officeart/2005/8/layout/chevron2"/>
    <dgm:cxn modelId="{E66F5274-289C-4F65-93DB-9088A9D7AD06}" srcId="{8772195B-A4A8-4049-B38E-FF6959163FFE}" destId="{FEEFE6F5-CDD2-4C19-B609-6038757BD330}" srcOrd="1" destOrd="0" parTransId="{FCD300CA-AE2A-4C7A-8CEF-7327A339973C}" sibTransId="{0B3D0B89-41DE-4AE4-AF8E-EE60CFE6660A}"/>
    <dgm:cxn modelId="{0B5D1C57-42D5-4AB6-B76F-ED6BB9C95C8A}" type="presOf" srcId="{C21084C5-E8E8-4127-B79C-A7023AA35F76}" destId="{F05AB861-08A9-4CAB-8445-077E9EF946CB}" srcOrd="0" destOrd="0" presId="urn:microsoft.com/office/officeart/2005/8/layout/chevron2"/>
    <dgm:cxn modelId="{5C8B9180-4AAB-4DCC-97C9-23E557068693}" type="presOf" srcId="{8772195B-A4A8-4049-B38E-FF6959163FFE}" destId="{63A6E1FF-4341-44E2-8D94-C7003EA28070}" srcOrd="0" destOrd="0" presId="urn:microsoft.com/office/officeart/2005/8/layout/chevron2"/>
    <dgm:cxn modelId="{CCB29297-8CA7-45D7-8EE8-7D9F79C90450}" type="presOf" srcId="{D403FFE7-8A1C-4C5C-A55C-561419D4A1D1}" destId="{9AE143BF-F0A9-4111-B760-06125E4B4246}" srcOrd="0" destOrd="0" presId="urn:microsoft.com/office/officeart/2005/8/layout/chevron2"/>
    <dgm:cxn modelId="{559FFE97-DADD-4B16-B940-C97527A3DF17}" srcId="{9F2C19B2-6CD0-4CB8-AA1F-D3C310CAA5D2}" destId="{8772195B-A4A8-4049-B38E-FF6959163FFE}" srcOrd="1" destOrd="0" parTransId="{D658BECA-BD16-484C-8EC6-A096EFD8C1D8}" sibTransId="{B33328F0-1949-49C0-ADD4-29FBC313CED7}"/>
    <dgm:cxn modelId="{D7AFB59A-6D11-48D0-8597-0236889FE27F}" type="presOf" srcId="{79CF8787-0935-4508-B9B6-9E758636B7E2}" destId="{2E6B62D4-A4EA-405A-BE08-5BAF367534E8}" srcOrd="0" destOrd="1" presId="urn:microsoft.com/office/officeart/2005/8/layout/chevron2"/>
    <dgm:cxn modelId="{E5A827A7-9DF1-472D-A181-5B36297BBE63}" srcId="{AAEB8610-187C-4368-9AD5-7F40151A715B}" destId="{79CF8787-0935-4508-B9B6-9E758636B7E2}" srcOrd="1" destOrd="0" parTransId="{2E46484B-DC1C-4D6E-8ED5-6DB6B9E538B4}" sibTransId="{8ABE963E-46FE-47E7-9C8A-E937770B6505}"/>
    <dgm:cxn modelId="{761CB2B4-6703-4EC7-81BB-D12720387B2F}" srcId="{AAEB8610-187C-4368-9AD5-7F40151A715B}" destId="{D8EAE3CF-A588-4330-AEB5-6F12C2CE59D6}" srcOrd="0" destOrd="0" parTransId="{4FD79D91-4DBA-4990-B918-93247DCAA276}" sibTransId="{A98E5FC1-3641-4FC6-99FC-1188111D8234}"/>
    <dgm:cxn modelId="{865072CC-D38E-43E9-88B9-B91E16614B8C}" srcId="{C21084C5-E8E8-4127-B79C-A7023AA35F76}" destId="{E4D122A1-45C5-467E-9197-35C7AD839D21}" srcOrd="1" destOrd="0" parTransId="{7127225E-917C-4FEE-81A3-3586FBE3E7C1}" sibTransId="{6BB89FB4-62C1-45FC-A734-54F5203E4F16}"/>
    <dgm:cxn modelId="{CD3002CF-D81C-4FF0-B7A3-3415DB3E8335}" type="presOf" srcId="{9F2C19B2-6CD0-4CB8-AA1F-D3C310CAA5D2}" destId="{7908E957-C530-499A-AAC6-6ACA8DF1CBCC}" srcOrd="0" destOrd="0" presId="urn:microsoft.com/office/officeart/2005/8/layout/chevron2"/>
    <dgm:cxn modelId="{1EF447D5-0E9F-4C68-8749-C5D3EC525696}" srcId="{8772195B-A4A8-4049-B38E-FF6959163FFE}" destId="{2887B475-5134-4A32-9A5C-85555802ACF0}" srcOrd="0" destOrd="0" parTransId="{6BE80927-256B-4A7B-884C-F7F0F76DE692}" sibTransId="{8EE57841-E25F-4ABE-B59C-D08A30243341}"/>
    <dgm:cxn modelId="{B59CD8DC-27E6-49A4-8A6B-2A2883DBF5EC}" type="presOf" srcId="{E4D122A1-45C5-467E-9197-35C7AD839D21}" destId="{9AE143BF-F0A9-4111-B760-06125E4B4246}" srcOrd="0" destOrd="1" presId="urn:microsoft.com/office/officeart/2005/8/layout/chevron2"/>
    <dgm:cxn modelId="{D1BD1E3A-13A5-4E48-833B-929A5CD5BE7B}" type="presParOf" srcId="{7908E957-C530-499A-AAC6-6ACA8DF1CBCC}" destId="{E793D7DB-8F74-4EEE-8966-3E0BCB518420}" srcOrd="0" destOrd="0" presId="urn:microsoft.com/office/officeart/2005/8/layout/chevron2"/>
    <dgm:cxn modelId="{5AED96D0-4E42-400C-85A2-5B3B5B863344}" type="presParOf" srcId="{E793D7DB-8F74-4EEE-8966-3E0BCB518420}" destId="{D46B5035-BB0C-49B8-BB67-08F629B88748}" srcOrd="0" destOrd="0" presId="urn:microsoft.com/office/officeart/2005/8/layout/chevron2"/>
    <dgm:cxn modelId="{05B93FE7-73B9-4E2D-B6A3-A03667E42669}" type="presParOf" srcId="{E793D7DB-8F74-4EEE-8966-3E0BCB518420}" destId="{2E6B62D4-A4EA-405A-BE08-5BAF367534E8}" srcOrd="1" destOrd="0" presId="urn:microsoft.com/office/officeart/2005/8/layout/chevron2"/>
    <dgm:cxn modelId="{2A24BEC8-18D7-46C6-8CE5-FDA71DA3C3CF}" type="presParOf" srcId="{7908E957-C530-499A-AAC6-6ACA8DF1CBCC}" destId="{417B3922-10FF-4404-AE99-D1161E1A334C}" srcOrd="1" destOrd="0" presId="urn:microsoft.com/office/officeart/2005/8/layout/chevron2"/>
    <dgm:cxn modelId="{16B8D4D6-90DB-4AE6-9F71-51CFA629B291}" type="presParOf" srcId="{7908E957-C530-499A-AAC6-6ACA8DF1CBCC}" destId="{0F4E9EC2-6D8B-4BD1-BE7C-9BD61F9CD4C9}" srcOrd="2" destOrd="0" presId="urn:microsoft.com/office/officeart/2005/8/layout/chevron2"/>
    <dgm:cxn modelId="{55297BA6-D01E-4F8A-A4A9-5CAF05611C68}" type="presParOf" srcId="{0F4E9EC2-6D8B-4BD1-BE7C-9BD61F9CD4C9}" destId="{63A6E1FF-4341-44E2-8D94-C7003EA28070}" srcOrd="0" destOrd="0" presId="urn:microsoft.com/office/officeart/2005/8/layout/chevron2"/>
    <dgm:cxn modelId="{3BE4D61C-6EEC-44E8-9A3E-C363B4D8831B}" type="presParOf" srcId="{0F4E9EC2-6D8B-4BD1-BE7C-9BD61F9CD4C9}" destId="{C2005CD8-9716-43FD-835B-932250B82C7E}" srcOrd="1" destOrd="0" presId="urn:microsoft.com/office/officeart/2005/8/layout/chevron2"/>
    <dgm:cxn modelId="{73C8A904-9AFE-480B-9F43-9A6667BDB344}" type="presParOf" srcId="{7908E957-C530-499A-AAC6-6ACA8DF1CBCC}" destId="{9F67338F-076D-4A86-8272-19E0E5D56A68}" srcOrd="3" destOrd="0" presId="urn:microsoft.com/office/officeart/2005/8/layout/chevron2"/>
    <dgm:cxn modelId="{1093DC26-8A13-4926-A418-2FE0C3F367F1}" type="presParOf" srcId="{7908E957-C530-499A-AAC6-6ACA8DF1CBCC}" destId="{99A67F88-CB4D-4408-B3F5-236DEF01CA0D}" srcOrd="4" destOrd="0" presId="urn:microsoft.com/office/officeart/2005/8/layout/chevron2"/>
    <dgm:cxn modelId="{85FAF043-1DFF-4113-BD1D-F7180DCE7011}" type="presParOf" srcId="{99A67F88-CB4D-4408-B3F5-236DEF01CA0D}" destId="{F05AB861-08A9-4CAB-8445-077E9EF946CB}" srcOrd="0" destOrd="0" presId="urn:microsoft.com/office/officeart/2005/8/layout/chevron2"/>
    <dgm:cxn modelId="{59869EBC-25ED-4F2D-A383-EC96E290812F}" type="presParOf" srcId="{99A67F88-CB4D-4408-B3F5-236DEF01CA0D}" destId="{9AE143BF-F0A9-4111-B760-06125E4B42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CA12A9-F39B-454E-A240-560992CA3D0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2A0F0D8-65C1-448C-911D-BBFD86ECD5B4}">
      <dgm:prSet phldrT="[Text]"/>
      <dgm:spPr/>
      <dgm:t>
        <a:bodyPr/>
        <a:lstStyle/>
        <a:p>
          <a:r>
            <a:rPr lang="de-DE" dirty="0" err="1"/>
            <a:t>Preprocessing</a:t>
          </a:r>
          <a:r>
            <a:rPr lang="de-DE" dirty="0"/>
            <a:t> and </a:t>
          </a:r>
          <a:r>
            <a:rPr lang="de-DE" dirty="0" err="1"/>
            <a:t>testing</a:t>
          </a:r>
          <a:endParaRPr lang="de-DE" dirty="0"/>
        </a:p>
      </dgm:t>
    </dgm:pt>
    <dgm:pt modelId="{26C0F99A-BB26-460E-8002-7BD5ADF3B0E1}" type="parTrans" cxnId="{05F2BB6E-D802-4509-8B11-8767A457F702}">
      <dgm:prSet/>
      <dgm:spPr/>
      <dgm:t>
        <a:bodyPr/>
        <a:lstStyle/>
        <a:p>
          <a:endParaRPr lang="de-DE"/>
        </a:p>
      </dgm:t>
    </dgm:pt>
    <dgm:pt modelId="{168E7B23-5C1D-4AE0-8C13-BF0D0BA283C9}" type="sibTrans" cxnId="{05F2BB6E-D802-4509-8B11-8767A457F702}">
      <dgm:prSet/>
      <dgm:spPr/>
      <dgm:t>
        <a:bodyPr/>
        <a:lstStyle/>
        <a:p>
          <a:endParaRPr lang="de-DE"/>
        </a:p>
      </dgm:t>
    </dgm:pt>
    <dgm:pt modelId="{D7C14BB0-5DB1-4E48-8130-22BF9B603AB2}">
      <dgm:prSet phldrT="[Text]"/>
      <dgm:spPr/>
      <dgm:t>
        <a:bodyPr/>
        <a:lstStyle/>
        <a:p>
          <a:r>
            <a:rPr lang="de-DE" dirty="0"/>
            <a:t>Implement different </a:t>
          </a:r>
          <a:r>
            <a:rPr lang="de-DE" dirty="0" err="1"/>
            <a:t>preprocessing</a:t>
          </a:r>
          <a:r>
            <a:rPr lang="de-DE" dirty="0"/>
            <a:t> </a:t>
          </a:r>
          <a:r>
            <a:rPr lang="de-DE" dirty="0" err="1"/>
            <a:t>features</a:t>
          </a:r>
          <a:endParaRPr lang="de-DE" dirty="0"/>
        </a:p>
      </dgm:t>
    </dgm:pt>
    <dgm:pt modelId="{EA7ADE5E-286B-4404-85D0-D61D45FBD981}" type="parTrans" cxnId="{B7078E0D-92E5-42C0-A033-84A2CB099D47}">
      <dgm:prSet/>
      <dgm:spPr/>
      <dgm:t>
        <a:bodyPr/>
        <a:lstStyle/>
        <a:p>
          <a:endParaRPr lang="de-DE"/>
        </a:p>
      </dgm:t>
    </dgm:pt>
    <dgm:pt modelId="{275F970F-7977-465A-9280-8606890D4912}" type="sibTrans" cxnId="{B7078E0D-92E5-42C0-A033-84A2CB099D47}">
      <dgm:prSet/>
      <dgm:spPr/>
      <dgm:t>
        <a:bodyPr/>
        <a:lstStyle/>
        <a:p>
          <a:endParaRPr lang="de-DE"/>
        </a:p>
      </dgm:t>
    </dgm:pt>
    <dgm:pt modelId="{4779C1C6-B069-4BC8-AC3A-6991EF3BA25A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pipeline</a:t>
          </a:r>
          <a:r>
            <a:rPr lang="de-DE" dirty="0"/>
            <a:t> on </a:t>
          </a:r>
          <a:r>
            <a:rPr lang="de-DE" dirty="0" err="1"/>
            <a:t>optimized</a:t>
          </a:r>
          <a:r>
            <a:rPr lang="de-DE" dirty="0"/>
            <a:t> </a:t>
          </a:r>
          <a:r>
            <a:rPr lang="de-DE" dirty="0" err="1"/>
            <a:t>images</a:t>
          </a:r>
          <a:endParaRPr lang="de-DE" dirty="0"/>
        </a:p>
      </dgm:t>
    </dgm:pt>
    <dgm:pt modelId="{7669AEC6-538C-411C-A218-46B586D01C06}" type="parTrans" cxnId="{A69D4693-9ACC-45CB-B48F-AFE3E01702AA}">
      <dgm:prSet/>
      <dgm:spPr/>
      <dgm:t>
        <a:bodyPr/>
        <a:lstStyle/>
        <a:p>
          <a:endParaRPr lang="de-DE"/>
        </a:p>
      </dgm:t>
    </dgm:pt>
    <dgm:pt modelId="{9C6C2552-27BA-4F14-971A-06DEEF6B293E}" type="sibTrans" cxnId="{A69D4693-9ACC-45CB-B48F-AFE3E01702AA}">
      <dgm:prSet/>
      <dgm:spPr/>
      <dgm:t>
        <a:bodyPr/>
        <a:lstStyle/>
        <a:p>
          <a:endParaRPr lang="de-DE"/>
        </a:p>
      </dgm:t>
    </dgm:pt>
    <dgm:pt modelId="{45A9E342-CE5F-4958-9B6B-28811FE9CBBA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threshold</a:t>
          </a:r>
          <a:endParaRPr lang="de-DE" dirty="0"/>
        </a:p>
      </dgm:t>
    </dgm:pt>
    <dgm:pt modelId="{F7A14C7B-E1F6-4E02-AC9E-88CB7CC827B5}" type="parTrans" cxnId="{BC592A19-65B8-4D58-A280-C8ECC76763C5}">
      <dgm:prSet/>
      <dgm:spPr/>
      <dgm:t>
        <a:bodyPr/>
        <a:lstStyle/>
        <a:p>
          <a:endParaRPr lang="de-DE"/>
        </a:p>
      </dgm:t>
    </dgm:pt>
    <dgm:pt modelId="{DC52C608-A1B4-47F9-8346-1FEEA0E5CD8B}" type="sibTrans" cxnId="{BC592A19-65B8-4D58-A280-C8ECC76763C5}">
      <dgm:prSet/>
      <dgm:spPr/>
      <dgm:t>
        <a:bodyPr/>
        <a:lstStyle/>
        <a:p>
          <a:endParaRPr lang="de-DE"/>
        </a:p>
      </dgm:t>
    </dgm:pt>
    <dgm:pt modelId="{F0934B35-A2A8-49D5-A3E8-AC8FB78E01D7}">
      <dgm:prSet phldrT="[Text]"/>
      <dgm:spPr/>
      <dgm:t>
        <a:bodyPr/>
        <a:lstStyle/>
        <a:p>
          <a:r>
            <a:rPr lang="de-DE" dirty="0" err="1"/>
            <a:t>Impement</a:t>
          </a:r>
          <a:r>
            <a:rPr lang="de-DE" dirty="0"/>
            <a:t> </a:t>
          </a:r>
          <a:r>
            <a:rPr lang="de-DE" dirty="0" err="1"/>
            <a:t>sliding</a:t>
          </a:r>
          <a:r>
            <a:rPr lang="de-DE" dirty="0"/>
            <a:t> </a:t>
          </a:r>
          <a:r>
            <a:rPr lang="de-DE" dirty="0" err="1"/>
            <a:t>window</a:t>
          </a:r>
          <a:r>
            <a:rPr lang="de-DE" dirty="0"/>
            <a:t> </a:t>
          </a:r>
          <a:r>
            <a:rPr lang="de-DE" dirty="0" err="1"/>
            <a:t>scheme</a:t>
          </a:r>
          <a:r>
            <a:rPr lang="de-DE" dirty="0"/>
            <a:t> </a:t>
          </a:r>
        </a:p>
      </dgm:t>
    </dgm:pt>
    <dgm:pt modelId="{C1283981-436E-485D-A37B-F61AAE9BF14C}" type="parTrans" cxnId="{BA17A4FE-F70B-43E2-B2AA-FE1D75935A25}">
      <dgm:prSet/>
      <dgm:spPr/>
      <dgm:t>
        <a:bodyPr/>
        <a:lstStyle/>
        <a:p>
          <a:endParaRPr lang="de-DE"/>
        </a:p>
      </dgm:t>
    </dgm:pt>
    <dgm:pt modelId="{5005E86A-9207-4DAA-85DA-3144D198C0AC}" type="sibTrans" cxnId="{BA17A4FE-F70B-43E2-B2AA-FE1D75935A25}">
      <dgm:prSet/>
      <dgm:spPr/>
      <dgm:t>
        <a:bodyPr/>
        <a:lstStyle/>
        <a:p>
          <a:endParaRPr lang="de-DE"/>
        </a:p>
      </dgm:t>
    </dgm:pt>
    <dgm:pt modelId="{A77D05BF-3DF3-426F-9541-10F041BC099F}">
      <dgm:prSet phldrT="[Text]"/>
      <dgm:spPr/>
      <dgm:t>
        <a:bodyPr/>
        <a:lstStyle/>
        <a:p>
          <a:r>
            <a:rPr lang="de-DE" dirty="0" err="1"/>
            <a:t>Organize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code</a:t>
          </a:r>
        </a:p>
      </dgm:t>
    </dgm:pt>
    <dgm:pt modelId="{C21B5FC3-0745-47A6-8D2A-A63C00D7B9E2}" type="parTrans" cxnId="{A1C61518-F92C-40CF-A887-1A7FB982074D}">
      <dgm:prSet/>
      <dgm:spPr/>
      <dgm:t>
        <a:bodyPr/>
        <a:lstStyle/>
        <a:p>
          <a:endParaRPr lang="de-DE"/>
        </a:p>
      </dgm:t>
    </dgm:pt>
    <dgm:pt modelId="{C4B467E4-9B72-41F5-A7FC-D5005401845A}" type="sibTrans" cxnId="{A1C61518-F92C-40CF-A887-1A7FB982074D}">
      <dgm:prSet/>
      <dgm:spPr/>
      <dgm:t>
        <a:bodyPr/>
        <a:lstStyle/>
        <a:p>
          <a:endParaRPr lang="de-DE"/>
        </a:p>
      </dgm:t>
    </dgm:pt>
    <dgm:pt modelId="{C30FFC3D-792F-4F9D-B35B-44D688B35A14}">
      <dgm:prSet phldrT="[Text]"/>
      <dgm:spPr/>
      <dgm:t>
        <a:bodyPr/>
        <a:lstStyle/>
        <a:p>
          <a:r>
            <a:rPr lang="de-DE" dirty="0"/>
            <a:t>Alternative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and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ideas</a:t>
          </a:r>
          <a:endParaRPr lang="de-DE" dirty="0"/>
        </a:p>
      </dgm:t>
    </dgm:pt>
    <dgm:pt modelId="{265FDE8B-ADB4-4411-975F-E6FCE5F3A715}" type="parTrans" cxnId="{46F2A6E2-FF1C-40ED-8A2A-CAE1D72C3A6F}">
      <dgm:prSet/>
      <dgm:spPr/>
      <dgm:t>
        <a:bodyPr/>
        <a:lstStyle/>
        <a:p>
          <a:endParaRPr lang="de-DE"/>
        </a:p>
      </dgm:t>
    </dgm:pt>
    <dgm:pt modelId="{B4666BD7-774E-4264-A62A-EF51F7EED75D}" type="sibTrans" cxnId="{46F2A6E2-FF1C-40ED-8A2A-CAE1D72C3A6F}">
      <dgm:prSet/>
      <dgm:spPr/>
      <dgm:t>
        <a:bodyPr/>
        <a:lstStyle/>
        <a:p>
          <a:endParaRPr lang="de-DE"/>
        </a:p>
      </dgm:t>
    </dgm:pt>
    <dgm:pt modelId="{EFC3A8D4-EE3F-447E-A747-48C7ABDC5ACA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</a:t>
          </a:r>
        </a:p>
      </dgm:t>
    </dgm:pt>
    <dgm:pt modelId="{997FB039-F560-445C-A41D-4C0F6DB3EAB6}" type="parTrans" cxnId="{004F5BE3-B0CF-47C0-8C9B-A01E1337EF1E}">
      <dgm:prSet/>
      <dgm:spPr/>
      <dgm:t>
        <a:bodyPr/>
        <a:lstStyle/>
        <a:p>
          <a:endParaRPr lang="de-DE"/>
        </a:p>
      </dgm:t>
    </dgm:pt>
    <dgm:pt modelId="{C797E23A-1790-4C04-8E8B-F9ABBE27BCA5}" type="sibTrans" cxnId="{004F5BE3-B0CF-47C0-8C9B-A01E1337EF1E}">
      <dgm:prSet/>
      <dgm:spPr/>
      <dgm:t>
        <a:bodyPr/>
        <a:lstStyle/>
        <a:p>
          <a:endParaRPr lang="de-DE"/>
        </a:p>
      </dgm:t>
    </dgm:pt>
    <dgm:pt modelId="{78E5EA9A-96F0-492C-A83F-B9BECC4B2BBD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two</a:t>
          </a:r>
          <a:r>
            <a:rPr lang="de-DE" dirty="0"/>
            <a:t>-level-Otsu</a:t>
          </a:r>
        </a:p>
      </dgm:t>
    </dgm:pt>
    <dgm:pt modelId="{720762E0-A73E-4E3C-99CE-A56C4C694689}" type="parTrans" cxnId="{AE312037-F93F-4C81-BE67-EC7483D0B70C}">
      <dgm:prSet/>
      <dgm:spPr/>
      <dgm:t>
        <a:bodyPr/>
        <a:lstStyle/>
        <a:p>
          <a:endParaRPr lang="de-DE"/>
        </a:p>
      </dgm:t>
    </dgm:pt>
    <dgm:pt modelId="{9153095C-D904-4939-A773-FAD7E28DC5E7}" type="sibTrans" cxnId="{AE312037-F93F-4C81-BE67-EC7483D0B70C}">
      <dgm:prSet/>
      <dgm:spPr/>
      <dgm:t>
        <a:bodyPr/>
        <a:lstStyle/>
        <a:p>
          <a:endParaRPr lang="de-DE"/>
        </a:p>
      </dgm:t>
    </dgm:pt>
    <dgm:pt modelId="{C418A3DC-AB54-4CE1-BB1F-15F4CE613B31}">
      <dgm:prSet/>
      <dgm:spPr/>
      <dgm:t>
        <a:bodyPr/>
        <a:lstStyle/>
        <a:p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endParaRPr lang="de-DE" dirty="0"/>
        </a:p>
      </dgm:t>
    </dgm:pt>
    <dgm:pt modelId="{CB8CA43D-F343-4D15-9D60-3A0C226A0B06}" type="parTrans" cxnId="{175C8C86-A67D-4986-948B-6B3D93706790}">
      <dgm:prSet/>
      <dgm:spPr/>
      <dgm:t>
        <a:bodyPr/>
        <a:lstStyle/>
        <a:p>
          <a:endParaRPr lang="de-DE"/>
        </a:p>
      </dgm:t>
    </dgm:pt>
    <dgm:pt modelId="{B96A51C4-B8BC-4D52-AC7F-FBCE5724371C}" type="sibTrans" cxnId="{175C8C86-A67D-4986-948B-6B3D93706790}">
      <dgm:prSet/>
      <dgm:spPr/>
      <dgm:t>
        <a:bodyPr/>
        <a:lstStyle/>
        <a:p>
          <a:endParaRPr lang="de-DE"/>
        </a:p>
      </dgm:t>
    </dgm:pt>
    <dgm:pt modelId="{1828FEA9-1921-40D5-BD9C-73FE01D518E8}">
      <dgm:prSet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r>
            <a:rPr lang="de-DE" dirty="0"/>
            <a:t> </a:t>
          </a:r>
          <a:r>
            <a:rPr lang="de-DE" dirty="0" err="1"/>
            <a:t>algorithm</a:t>
          </a:r>
          <a:endParaRPr lang="de-DE" dirty="0"/>
        </a:p>
      </dgm:t>
    </dgm:pt>
    <dgm:pt modelId="{4DCF9016-321D-498C-8BFF-DECDA17BF17A}" type="parTrans" cxnId="{D9A5B76A-1B0F-4876-8D11-ADDEA7043E1F}">
      <dgm:prSet/>
      <dgm:spPr/>
      <dgm:t>
        <a:bodyPr/>
        <a:lstStyle/>
        <a:p>
          <a:endParaRPr lang="de-DE"/>
        </a:p>
      </dgm:t>
    </dgm:pt>
    <dgm:pt modelId="{74C48367-CB91-4C88-B911-F8E645FE5C29}" type="sibTrans" cxnId="{D9A5B76A-1B0F-4876-8D11-ADDEA7043E1F}">
      <dgm:prSet/>
      <dgm:spPr/>
      <dgm:t>
        <a:bodyPr/>
        <a:lstStyle/>
        <a:p>
          <a:endParaRPr lang="de-DE"/>
        </a:p>
      </dgm:t>
    </dgm:pt>
    <dgm:pt modelId="{842304D6-A8FE-4B5F-B3DF-82DB6456A065}">
      <dgm:prSet/>
      <dgm:spPr/>
      <dgm:t>
        <a:bodyPr/>
        <a:lstStyle/>
        <a:p>
          <a:r>
            <a:rPr lang="de-DE" dirty="0"/>
            <a:t>Buffer and Final </a:t>
          </a:r>
          <a:r>
            <a:rPr lang="de-DE" dirty="0" err="1"/>
            <a:t>presentation</a:t>
          </a:r>
          <a:endParaRPr lang="de-DE" dirty="0"/>
        </a:p>
      </dgm:t>
    </dgm:pt>
    <dgm:pt modelId="{439C62E6-D84C-4986-AAB1-2406660D691F}" type="parTrans" cxnId="{F931906D-3E55-4BA3-B548-7D082967BF08}">
      <dgm:prSet/>
      <dgm:spPr/>
      <dgm:t>
        <a:bodyPr/>
        <a:lstStyle/>
        <a:p>
          <a:endParaRPr lang="de-DE"/>
        </a:p>
      </dgm:t>
    </dgm:pt>
    <dgm:pt modelId="{7333E0D0-616F-43C4-8939-4D4F69249929}" type="sibTrans" cxnId="{F931906D-3E55-4BA3-B548-7D082967BF08}">
      <dgm:prSet/>
      <dgm:spPr/>
      <dgm:t>
        <a:bodyPr/>
        <a:lstStyle/>
        <a:p>
          <a:endParaRPr lang="de-DE"/>
        </a:p>
      </dgm:t>
    </dgm:pt>
    <dgm:pt modelId="{BD8F9906-7B6D-4A5A-9682-9ED76CC683E6}">
      <dgm:prSet/>
      <dgm:spPr/>
      <dgm:t>
        <a:bodyPr/>
        <a:lstStyle/>
        <a:p>
          <a:r>
            <a:rPr lang="de-DE" dirty="0" err="1"/>
            <a:t>Compare</a:t>
          </a:r>
          <a:r>
            <a:rPr lang="de-DE" dirty="0"/>
            <a:t>/</a:t>
          </a:r>
          <a:r>
            <a:rPr lang="de-DE" dirty="0" err="1"/>
            <a:t>collaborate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</a:t>
          </a:r>
          <a:r>
            <a:rPr lang="de-DE" dirty="0" err="1"/>
            <a:t>team</a:t>
          </a:r>
          <a:endParaRPr lang="de-DE" dirty="0"/>
        </a:p>
      </dgm:t>
    </dgm:pt>
    <dgm:pt modelId="{3952199D-B445-4AC5-AB36-BB2B9385E8C3}" type="parTrans" cxnId="{C7E8AC6F-E208-4B77-8633-8EF6698143E3}">
      <dgm:prSet/>
      <dgm:spPr/>
      <dgm:t>
        <a:bodyPr/>
        <a:lstStyle/>
        <a:p>
          <a:endParaRPr lang="de-DE"/>
        </a:p>
      </dgm:t>
    </dgm:pt>
    <dgm:pt modelId="{92CBC377-9A29-43D7-8585-A45720BCB432}" type="sibTrans" cxnId="{C7E8AC6F-E208-4B77-8633-8EF6698143E3}">
      <dgm:prSet/>
      <dgm:spPr/>
      <dgm:t>
        <a:bodyPr/>
        <a:lstStyle/>
        <a:p>
          <a:endParaRPr lang="de-DE"/>
        </a:p>
      </dgm:t>
    </dgm:pt>
    <dgm:pt modelId="{62993366-3836-4C5E-9244-289C2AD2BF00}">
      <dgm:prSet/>
      <dgm:spPr/>
      <dgm:t>
        <a:bodyPr/>
        <a:lstStyle/>
        <a:p>
          <a:r>
            <a:rPr lang="de-DE" dirty="0"/>
            <a:t>Clean GitHub and </a:t>
          </a:r>
          <a:r>
            <a:rPr lang="de-DE" dirty="0" err="1"/>
            <a:t>write</a:t>
          </a:r>
          <a:r>
            <a:rPr lang="de-DE" dirty="0"/>
            <a:t> final </a:t>
          </a:r>
          <a:r>
            <a:rPr lang="de-DE" dirty="0" err="1"/>
            <a:t>report</a:t>
          </a:r>
          <a:r>
            <a:rPr lang="de-DE" dirty="0"/>
            <a:t> </a:t>
          </a:r>
        </a:p>
      </dgm:t>
    </dgm:pt>
    <dgm:pt modelId="{DE810626-AD6D-4A42-BC11-1B7F62FF99F7}" type="parTrans" cxnId="{5969253D-CF94-4C72-A7C4-F959085CADEE}">
      <dgm:prSet/>
      <dgm:spPr/>
      <dgm:t>
        <a:bodyPr/>
        <a:lstStyle/>
        <a:p>
          <a:endParaRPr lang="de-DE"/>
        </a:p>
      </dgm:t>
    </dgm:pt>
    <dgm:pt modelId="{CE3D03EF-61B2-44D3-80A9-43E266322036}" type="sibTrans" cxnId="{5969253D-CF94-4C72-A7C4-F959085CADEE}">
      <dgm:prSet/>
      <dgm:spPr/>
      <dgm:t>
        <a:bodyPr/>
        <a:lstStyle/>
        <a:p>
          <a:endParaRPr lang="de-DE"/>
        </a:p>
      </dgm:t>
    </dgm:pt>
    <dgm:pt modelId="{F17EB249-1F2A-44C3-A23D-B1E97BCAF7CC}" type="pres">
      <dgm:prSet presAssocID="{9DCA12A9-F39B-454E-A240-560992CA3D06}" presName="linearFlow" presStyleCnt="0">
        <dgm:presLayoutVars>
          <dgm:dir/>
          <dgm:animLvl val="lvl"/>
          <dgm:resizeHandles val="exact"/>
        </dgm:presLayoutVars>
      </dgm:prSet>
      <dgm:spPr/>
    </dgm:pt>
    <dgm:pt modelId="{81A22A24-C08C-45B3-8C8E-008F02BC8907}" type="pres">
      <dgm:prSet presAssocID="{62A0F0D8-65C1-448C-911D-BBFD86ECD5B4}" presName="composite" presStyleCnt="0"/>
      <dgm:spPr/>
    </dgm:pt>
    <dgm:pt modelId="{90AF5F6A-DAFD-4E32-B0B2-B95E59F20D2C}" type="pres">
      <dgm:prSet presAssocID="{62A0F0D8-65C1-448C-911D-BBFD86ECD5B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2B69BF8-379D-4ACF-8992-B21DEDBFE9EF}" type="pres">
      <dgm:prSet presAssocID="{62A0F0D8-65C1-448C-911D-BBFD86ECD5B4}" presName="descendantText" presStyleLbl="alignAcc1" presStyleIdx="0" presStyleCnt="5">
        <dgm:presLayoutVars>
          <dgm:bulletEnabled val="1"/>
        </dgm:presLayoutVars>
      </dgm:prSet>
      <dgm:spPr/>
    </dgm:pt>
    <dgm:pt modelId="{848936B6-EFE5-4662-AE90-FB94367CBE01}" type="pres">
      <dgm:prSet presAssocID="{168E7B23-5C1D-4AE0-8C13-BF0D0BA283C9}" presName="sp" presStyleCnt="0"/>
      <dgm:spPr/>
    </dgm:pt>
    <dgm:pt modelId="{FEF2E396-CCE3-44B8-8972-3C428B768036}" type="pres">
      <dgm:prSet presAssocID="{45A9E342-CE5F-4958-9B6B-28811FE9CBBA}" presName="composite" presStyleCnt="0"/>
      <dgm:spPr/>
    </dgm:pt>
    <dgm:pt modelId="{02F77DC1-A16A-40A8-8C2D-CFE3230522AD}" type="pres">
      <dgm:prSet presAssocID="{45A9E342-CE5F-4958-9B6B-28811FE9CBB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537B4CD-7EC2-460E-939B-8E237198189E}" type="pres">
      <dgm:prSet presAssocID="{45A9E342-CE5F-4958-9B6B-28811FE9CBBA}" presName="descendantText" presStyleLbl="alignAcc1" presStyleIdx="1" presStyleCnt="5">
        <dgm:presLayoutVars>
          <dgm:bulletEnabled val="1"/>
        </dgm:presLayoutVars>
      </dgm:prSet>
      <dgm:spPr/>
    </dgm:pt>
    <dgm:pt modelId="{5DA4A02A-7A13-49A2-A790-449BD04791D9}" type="pres">
      <dgm:prSet presAssocID="{DC52C608-A1B4-47F9-8346-1FEEA0E5CD8B}" presName="sp" presStyleCnt="0"/>
      <dgm:spPr/>
    </dgm:pt>
    <dgm:pt modelId="{B4860C07-E1B2-4FFD-AFAB-FE26749024EE}" type="pres">
      <dgm:prSet presAssocID="{C30FFC3D-792F-4F9D-B35B-44D688B35A14}" presName="composite" presStyleCnt="0"/>
      <dgm:spPr/>
    </dgm:pt>
    <dgm:pt modelId="{4372A12C-1810-4F6D-8393-851F0EE5422A}" type="pres">
      <dgm:prSet presAssocID="{C30FFC3D-792F-4F9D-B35B-44D688B35A1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7099007-3D5E-4C66-B940-041A893E0827}" type="pres">
      <dgm:prSet presAssocID="{C30FFC3D-792F-4F9D-B35B-44D688B35A14}" presName="descendantText" presStyleLbl="alignAcc1" presStyleIdx="2" presStyleCnt="5">
        <dgm:presLayoutVars>
          <dgm:bulletEnabled val="1"/>
        </dgm:presLayoutVars>
      </dgm:prSet>
      <dgm:spPr/>
    </dgm:pt>
    <dgm:pt modelId="{5D0255D2-E66D-43F4-8595-2FA27B921D12}" type="pres">
      <dgm:prSet presAssocID="{B4666BD7-774E-4264-A62A-EF51F7EED75D}" presName="sp" presStyleCnt="0"/>
      <dgm:spPr/>
    </dgm:pt>
    <dgm:pt modelId="{FFD9FEA9-FFA7-4231-B0B8-6B7A1E052EE7}" type="pres">
      <dgm:prSet presAssocID="{C418A3DC-AB54-4CE1-BB1F-15F4CE613B31}" presName="composite" presStyleCnt="0"/>
      <dgm:spPr/>
    </dgm:pt>
    <dgm:pt modelId="{8175660D-2D95-42C2-B346-F266A2D1CF87}" type="pres">
      <dgm:prSet presAssocID="{C418A3DC-AB54-4CE1-BB1F-15F4CE613B3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6D2F07F-3019-448E-B221-31A25B2642FC}" type="pres">
      <dgm:prSet presAssocID="{C418A3DC-AB54-4CE1-BB1F-15F4CE613B31}" presName="descendantText" presStyleLbl="alignAcc1" presStyleIdx="3" presStyleCnt="5">
        <dgm:presLayoutVars>
          <dgm:bulletEnabled val="1"/>
        </dgm:presLayoutVars>
      </dgm:prSet>
      <dgm:spPr/>
    </dgm:pt>
    <dgm:pt modelId="{7C374FF2-2A06-47EF-9B12-497172E04E2A}" type="pres">
      <dgm:prSet presAssocID="{B96A51C4-B8BC-4D52-AC7F-FBCE5724371C}" presName="sp" presStyleCnt="0"/>
      <dgm:spPr/>
    </dgm:pt>
    <dgm:pt modelId="{12B57D5D-8F2E-48A7-B787-204EFBFC2E4C}" type="pres">
      <dgm:prSet presAssocID="{842304D6-A8FE-4B5F-B3DF-82DB6456A065}" presName="composite" presStyleCnt="0"/>
      <dgm:spPr/>
    </dgm:pt>
    <dgm:pt modelId="{EBF31B92-60A3-4E46-97CE-7B331931D9D3}" type="pres">
      <dgm:prSet presAssocID="{842304D6-A8FE-4B5F-B3DF-82DB6456A0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8F4BF40-24EA-41E9-A5FF-D70775B4D70F}" type="pres">
      <dgm:prSet presAssocID="{842304D6-A8FE-4B5F-B3DF-82DB6456A0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797CE02-B02F-4988-80DC-A66E0C1E8829}" type="presOf" srcId="{1828FEA9-1921-40D5-BD9C-73FE01D518E8}" destId="{06D2F07F-3019-448E-B221-31A25B2642FC}" srcOrd="0" destOrd="0" presId="urn:microsoft.com/office/officeart/2005/8/layout/chevron2"/>
    <dgm:cxn modelId="{0CD35107-674B-4621-B50C-218ED13EC611}" type="presOf" srcId="{EFC3A8D4-EE3F-447E-A747-48C7ABDC5ACA}" destId="{F7099007-3D5E-4C66-B940-041A893E0827}" srcOrd="0" destOrd="0" presId="urn:microsoft.com/office/officeart/2005/8/layout/chevron2"/>
    <dgm:cxn modelId="{B7078E0D-92E5-42C0-A033-84A2CB099D47}" srcId="{62A0F0D8-65C1-448C-911D-BBFD86ECD5B4}" destId="{D7C14BB0-5DB1-4E48-8130-22BF9B603AB2}" srcOrd="0" destOrd="0" parTransId="{EA7ADE5E-286B-4404-85D0-D61D45FBD981}" sibTransId="{275F970F-7977-465A-9280-8606890D4912}"/>
    <dgm:cxn modelId="{A1C61518-F92C-40CF-A887-1A7FB982074D}" srcId="{45A9E342-CE5F-4958-9B6B-28811FE9CBBA}" destId="{A77D05BF-3DF3-426F-9541-10F041BC099F}" srcOrd="1" destOrd="0" parTransId="{C21B5FC3-0745-47A6-8D2A-A63C00D7B9E2}" sibTransId="{C4B467E4-9B72-41F5-A7FC-D5005401845A}"/>
    <dgm:cxn modelId="{BC592A19-65B8-4D58-A280-C8ECC76763C5}" srcId="{9DCA12A9-F39B-454E-A240-560992CA3D06}" destId="{45A9E342-CE5F-4958-9B6B-28811FE9CBBA}" srcOrd="1" destOrd="0" parTransId="{F7A14C7B-E1F6-4E02-AC9E-88CB7CC827B5}" sibTransId="{DC52C608-A1B4-47F9-8346-1FEEA0E5CD8B}"/>
    <dgm:cxn modelId="{C167571D-16E8-4B1F-8D15-4603FE95BF2B}" type="presOf" srcId="{D7C14BB0-5DB1-4E48-8130-22BF9B603AB2}" destId="{12B69BF8-379D-4ACF-8992-B21DEDBFE9EF}" srcOrd="0" destOrd="0" presId="urn:microsoft.com/office/officeart/2005/8/layout/chevron2"/>
    <dgm:cxn modelId="{13914F21-8975-4477-A501-65BB185DEC13}" type="presOf" srcId="{BD8F9906-7B6D-4A5A-9682-9ED76CC683E6}" destId="{58F4BF40-24EA-41E9-A5FF-D70775B4D70F}" srcOrd="0" destOrd="0" presId="urn:microsoft.com/office/officeart/2005/8/layout/chevron2"/>
    <dgm:cxn modelId="{AE312037-F93F-4C81-BE67-EC7483D0B70C}" srcId="{C30FFC3D-792F-4F9D-B35B-44D688B35A14}" destId="{78E5EA9A-96F0-492C-A83F-B9BECC4B2BBD}" srcOrd="1" destOrd="0" parTransId="{720762E0-A73E-4E3C-99CE-A56C4C694689}" sibTransId="{9153095C-D904-4939-A773-FAD7E28DC5E7}"/>
    <dgm:cxn modelId="{C53F0F39-3075-47F3-BD55-9D6D96BAB3FC}" type="presOf" srcId="{78E5EA9A-96F0-492C-A83F-B9BECC4B2BBD}" destId="{F7099007-3D5E-4C66-B940-041A893E0827}" srcOrd="0" destOrd="1" presId="urn:microsoft.com/office/officeart/2005/8/layout/chevron2"/>
    <dgm:cxn modelId="{5969253D-CF94-4C72-A7C4-F959085CADEE}" srcId="{842304D6-A8FE-4B5F-B3DF-82DB6456A065}" destId="{62993366-3836-4C5E-9244-289C2AD2BF00}" srcOrd="1" destOrd="0" parTransId="{DE810626-AD6D-4A42-BC11-1B7F62FF99F7}" sibTransId="{CE3D03EF-61B2-44D3-80A9-43E266322036}"/>
    <dgm:cxn modelId="{8BD4E043-5B9D-46B0-930D-2ABA6972170E}" type="presOf" srcId="{842304D6-A8FE-4B5F-B3DF-82DB6456A065}" destId="{EBF31B92-60A3-4E46-97CE-7B331931D9D3}" srcOrd="0" destOrd="0" presId="urn:microsoft.com/office/officeart/2005/8/layout/chevron2"/>
    <dgm:cxn modelId="{43A74B68-B744-4BB0-B3D6-B285608F9B01}" type="presOf" srcId="{C418A3DC-AB54-4CE1-BB1F-15F4CE613B31}" destId="{8175660D-2D95-42C2-B346-F266A2D1CF87}" srcOrd="0" destOrd="0" presId="urn:microsoft.com/office/officeart/2005/8/layout/chevron2"/>
    <dgm:cxn modelId="{D9A5B76A-1B0F-4876-8D11-ADDEA7043E1F}" srcId="{C418A3DC-AB54-4CE1-BB1F-15F4CE613B31}" destId="{1828FEA9-1921-40D5-BD9C-73FE01D518E8}" srcOrd="0" destOrd="0" parTransId="{4DCF9016-321D-498C-8BFF-DECDA17BF17A}" sibTransId="{74C48367-CB91-4C88-B911-F8E645FE5C29}"/>
    <dgm:cxn modelId="{F931906D-3E55-4BA3-B548-7D082967BF08}" srcId="{9DCA12A9-F39B-454E-A240-560992CA3D06}" destId="{842304D6-A8FE-4B5F-B3DF-82DB6456A065}" srcOrd="4" destOrd="0" parTransId="{439C62E6-D84C-4986-AAB1-2406660D691F}" sibTransId="{7333E0D0-616F-43C4-8939-4D4F69249929}"/>
    <dgm:cxn modelId="{05F2BB6E-D802-4509-8B11-8767A457F702}" srcId="{9DCA12A9-F39B-454E-A240-560992CA3D06}" destId="{62A0F0D8-65C1-448C-911D-BBFD86ECD5B4}" srcOrd="0" destOrd="0" parTransId="{26C0F99A-BB26-460E-8002-7BD5ADF3B0E1}" sibTransId="{168E7B23-5C1D-4AE0-8C13-BF0D0BA283C9}"/>
    <dgm:cxn modelId="{C7E8AC6F-E208-4B77-8633-8EF6698143E3}" srcId="{842304D6-A8FE-4B5F-B3DF-82DB6456A065}" destId="{BD8F9906-7B6D-4A5A-9682-9ED76CC683E6}" srcOrd="0" destOrd="0" parTransId="{3952199D-B445-4AC5-AB36-BB2B9385E8C3}" sibTransId="{92CBC377-9A29-43D7-8585-A45720BCB432}"/>
    <dgm:cxn modelId="{A23EB24F-4BD3-454D-A0CD-CF19505B364F}" type="presOf" srcId="{C30FFC3D-792F-4F9D-B35B-44D688B35A14}" destId="{4372A12C-1810-4F6D-8393-851F0EE5422A}" srcOrd="0" destOrd="0" presId="urn:microsoft.com/office/officeart/2005/8/layout/chevron2"/>
    <dgm:cxn modelId="{EB57A852-FA71-45B9-9A5D-35C0951DF236}" type="presOf" srcId="{F0934B35-A2A8-49D5-A3E8-AC8FB78E01D7}" destId="{6537B4CD-7EC2-460E-939B-8E237198189E}" srcOrd="0" destOrd="0" presId="urn:microsoft.com/office/officeart/2005/8/layout/chevron2"/>
    <dgm:cxn modelId="{C9B2B17F-225F-4807-9150-FB93B5ABBBD7}" type="presOf" srcId="{9DCA12A9-F39B-454E-A240-560992CA3D06}" destId="{F17EB249-1F2A-44C3-A23D-B1E97BCAF7CC}" srcOrd="0" destOrd="0" presId="urn:microsoft.com/office/officeart/2005/8/layout/chevron2"/>
    <dgm:cxn modelId="{175C8C86-A67D-4986-948B-6B3D93706790}" srcId="{9DCA12A9-F39B-454E-A240-560992CA3D06}" destId="{C418A3DC-AB54-4CE1-BB1F-15F4CE613B31}" srcOrd="3" destOrd="0" parTransId="{CB8CA43D-F343-4D15-9D60-3A0C226A0B06}" sibTransId="{B96A51C4-B8BC-4D52-AC7F-FBCE5724371C}"/>
    <dgm:cxn modelId="{A69D4693-9ACC-45CB-B48F-AFE3E01702AA}" srcId="{62A0F0D8-65C1-448C-911D-BBFD86ECD5B4}" destId="{4779C1C6-B069-4BC8-AC3A-6991EF3BA25A}" srcOrd="1" destOrd="0" parTransId="{7669AEC6-538C-411C-A218-46B586D01C06}" sibTransId="{9C6C2552-27BA-4F14-971A-06DEEF6B293E}"/>
    <dgm:cxn modelId="{3955C0C1-5EB7-407A-88F8-89F5C3341E62}" type="presOf" srcId="{45A9E342-CE5F-4958-9B6B-28811FE9CBBA}" destId="{02F77DC1-A16A-40A8-8C2D-CFE3230522AD}" srcOrd="0" destOrd="0" presId="urn:microsoft.com/office/officeart/2005/8/layout/chevron2"/>
    <dgm:cxn modelId="{D60176C8-925E-4310-AE60-1FC19EF6078F}" type="presOf" srcId="{4779C1C6-B069-4BC8-AC3A-6991EF3BA25A}" destId="{12B69BF8-379D-4ACF-8992-B21DEDBFE9EF}" srcOrd="0" destOrd="1" presId="urn:microsoft.com/office/officeart/2005/8/layout/chevron2"/>
    <dgm:cxn modelId="{3104ECDA-3B51-4470-8438-3B7EBE5BD77B}" type="presOf" srcId="{62A0F0D8-65C1-448C-911D-BBFD86ECD5B4}" destId="{90AF5F6A-DAFD-4E32-B0B2-B95E59F20D2C}" srcOrd="0" destOrd="0" presId="urn:microsoft.com/office/officeart/2005/8/layout/chevron2"/>
    <dgm:cxn modelId="{46F2A6E2-FF1C-40ED-8A2A-CAE1D72C3A6F}" srcId="{9DCA12A9-F39B-454E-A240-560992CA3D06}" destId="{C30FFC3D-792F-4F9D-B35B-44D688B35A14}" srcOrd="2" destOrd="0" parTransId="{265FDE8B-ADB4-4411-975F-E6FCE5F3A715}" sibTransId="{B4666BD7-774E-4264-A62A-EF51F7EED75D}"/>
    <dgm:cxn modelId="{004F5BE3-B0CF-47C0-8C9B-A01E1337EF1E}" srcId="{C30FFC3D-792F-4F9D-B35B-44D688B35A14}" destId="{EFC3A8D4-EE3F-447E-A747-48C7ABDC5ACA}" srcOrd="0" destOrd="0" parTransId="{997FB039-F560-445C-A41D-4C0F6DB3EAB6}" sibTransId="{C797E23A-1790-4C04-8E8B-F9ABBE27BCA5}"/>
    <dgm:cxn modelId="{58CC92ED-AE86-4A56-9022-12410B559747}" type="presOf" srcId="{A77D05BF-3DF3-426F-9541-10F041BC099F}" destId="{6537B4CD-7EC2-460E-939B-8E237198189E}" srcOrd="0" destOrd="1" presId="urn:microsoft.com/office/officeart/2005/8/layout/chevron2"/>
    <dgm:cxn modelId="{2A888EEE-25F5-473E-80D5-28E0801D15ED}" type="presOf" srcId="{62993366-3836-4C5E-9244-289C2AD2BF00}" destId="{58F4BF40-24EA-41E9-A5FF-D70775B4D70F}" srcOrd="0" destOrd="1" presId="urn:microsoft.com/office/officeart/2005/8/layout/chevron2"/>
    <dgm:cxn modelId="{BA17A4FE-F70B-43E2-B2AA-FE1D75935A25}" srcId="{45A9E342-CE5F-4958-9B6B-28811FE9CBBA}" destId="{F0934B35-A2A8-49D5-A3E8-AC8FB78E01D7}" srcOrd="0" destOrd="0" parTransId="{C1283981-436E-485D-A37B-F61AAE9BF14C}" sibTransId="{5005E86A-9207-4DAA-85DA-3144D198C0AC}"/>
    <dgm:cxn modelId="{EA4F176E-EF64-4BE0-9982-4DE688D4A7AB}" type="presParOf" srcId="{F17EB249-1F2A-44C3-A23D-B1E97BCAF7CC}" destId="{81A22A24-C08C-45B3-8C8E-008F02BC8907}" srcOrd="0" destOrd="0" presId="urn:microsoft.com/office/officeart/2005/8/layout/chevron2"/>
    <dgm:cxn modelId="{10BAAB6C-3C20-4A49-983F-CFFF8971086F}" type="presParOf" srcId="{81A22A24-C08C-45B3-8C8E-008F02BC8907}" destId="{90AF5F6A-DAFD-4E32-B0B2-B95E59F20D2C}" srcOrd="0" destOrd="0" presId="urn:microsoft.com/office/officeart/2005/8/layout/chevron2"/>
    <dgm:cxn modelId="{9B1500B6-C01C-4DFF-881F-1B91313DB218}" type="presParOf" srcId="{81A22A24-C08C-45B3-8C8E-008F02BC8907}" destId="{12B69BF8-379D-4ACF-8992-B21DEDBFE9EF}" srcOrd="1" destOrd="0" presId="urn:microsoft.com/office/officeart/2005/8/layout/chevron2"/>
    <dgm:cxn modelId="{61CA9F33-6685-4CE9-BDA5-EF8EC1F6FABE}" type="presParOf" srcId="{F17EB249-1F2A-44C3-A23D-B1E97BCAF7CC}" destId="{848936B6-EFE5-4662-AE90-FB94367CBE01}" srcOrd="1" destOrd="0" presId="urn:microsoft.com/office/officeart/2005/8/layout/chevron2"/>
    <dgm:cxn modelId="{BB58C4E3-D6DC-4D2F-A704-A03495F0A641}" type="presParOf" srcId="{F17EB249-1F2A-44C3-A23D-B1E97BCAF7CC}" destId="{FEF2E396-CCE3-44B8-8972-3C428B768036}" srcOrd="2" destOrd="0" presId="urn:microsoft.com/office/officeart/2005/8/layout/chevron2"/>
    <dgm:cxn modelId="{BAE585F0-44AF-456E-AED9-5CC66C44A70E}" type="presParOf" srcId="{FEF2E396-CCE3-44B8-8972-3C428B768036}" destId="{02F77DC1-A16A-40A8-8C2D-CFE3230522AD}" srcOrd="0" destOrd="0" presId="urn:microsoft.com/office/officeart/2005/8/layout/chevron2"/>
    <dgm:cxn modelId="{A137528C-486B-434F-A809-148B3C68A5C3}" type="presParOf" srcId="{FEF2E396-CCE3-44B8-8972-3C428B768036}" destId="{6537B4CD-7EC2-460E-939B-8E237198189E}" srcOrd="1" destOrd="0" presId="urn:microsoft.com/office/officeart/2005/8/layout/chevron2"/>
    <dgm:cxn modelId="{2E5250BF-309F-4FF2-9AF3-84B3B36A783B}" type="presParOf" srcId="{F17EB249-1F2A-44C3-A23D-B1E97BCAF7CC}" destId="{5DA4A02A-7A13-49A2-A790-449BD04791D9}" srcOrd="3" destOrd="0" presId="urn:microsoft.com/office/officeart/2005/8/layout/chevron2"/>
    <dgm:cxn modelId="{0BBCCF83-07EE-49D3-A645-D8E7E10CF84B}" type="presParOf" srcId="{F17EB249-1F2A-44C3-A23D-B1E97BCAF7CC}" destId="{B4860C07-E1B2-4FFD-AFAB-FE26749024EE}" srcOrd="4" destOrd="0" presId="urn:microsoft.com/office/officeart/2005/8/layout/chevron2"/>
    <dgm:cxn modelId="{69CA5148-7402-4DD6-9061-F0A754BDB558}" type="presParOf" srcId="{B4860C07-E1B2-4FFD-AFAB-FE26749024EE}" destId="{4372A12C-1810-4F6D-8393-851F0EE5422A}" srcOrd="0" destOrd="0" presId="urn:microsoft.com/office/officeart/2005/8/layout/chevron2"/>
    <dgm:cxn modelId="{88C8E685-21AB-4F7D-B636-78D146137B4D}" type="presParOf" srcId="{B4860C07-E1B2-4FFD-AFAB-FE26749024EE}" destId="{F7099007-3D5E-4C66-B940-041A893E0827}" srcOrd="1" destOrd="0" presId="urn:microsoft.com/office/officeart/2005/8/layout/chevron2"/>
    <dgm:cxn modelId="{EE16027D-5E19-4D86-ACC1-BCD1C4498ED9}" type="presParOf" srcId="{F17EB249-1F2A-44C3-A23D-B1E97BCAF7CC}" destId="{5D0255D2-E66D-43F4-8595-2FA27B921D12}" srcOrd="5" destOrd="0" presId="urn:microsoft.com/office/officeart/2005/8/layout/chevron2"/>
    <dgm:cxn modelId="{D4EAAFA5-23D0-4606-8027-CC7EADFE9533}" type="presParOf" srcId="{F17EB249-1F2A-44C3-A23D-B1E97BCAF7CC}" destId="{FFD9FEA9-FFA7-4231-B0B8-6B7A1E052EE7}" srcOrd="6" destOrd="0" presId="urn:microsoft.com/office/officeart/2005/8/layout/chevron2"/>
    <dgm:cxn modelId="{F7CC8AEB-F27A-4FE6-8262-764704159046}" type="presParOf" srcId="{FFD9FEA9-FFA7-4231-B0B8-6B7A1E052EE7}" destId="{8175660D-2D95-42C2-B346-F266A2D1CF87}" srcOrd="0" destOrd="0" presId="urn:microsoft.com/office/officeart/2005/8/layout/chevron2"/>
    <dgm:cxn modelId="{9F9ACB4F-7359-4EA2-B6B9-1EC6A9A2D992}" type="presParOf" srcId="{FFD9FEA9-FFA7-4231-B0B8-6B7A1E052EE7}" destId="{06D2F07F-3019-448E-B221-31A25B2642FC}" srcOrd="1" destOrd="0" presId="urn:microsoft.com/office/officeart/2005/8/layout/chevron2"/>
    <dgm:cxn modelId="{EE87CD4E-0B56-41A3-9D2E-D4EFC22ED874}" type="presParOf" srcId="{F17EB249-1F2A-44C3-A23D-B1E97BCAF7CC}" destId="{7C374FF2-2A06-47EF-9B12-497172E04E2A}" srcOrd="7" destOrd="0" presId="urn:microsoft.com/office/officeart/2005/8/layout/chevron2"/>
    <dgm:cxn modelId="{D68C00B2-FD16-4497-ABE6-7A4BAFA45A84}" type="presParOf" srcId="{F17EB249-1F2A-44C3-A23D-B1E97BCAF7CC}" destId="{12B57D5D-8F2E-48A7-B787-204EFBFC2E4C}" srcOrd="8" destOrd="0" presId="urn:microsoft.com/office/officeart/2005/8/layout/chevron2"/>
    <dgm:cxn modelId="{F3BBD77A-D6DE-453B-941E-5A2E501547F7}" type="presParOf" srcId="{12B57D5D-8F2E-48A7-B787-204EFBFC2E4C}" destId="{EBF31B92-60A3-4E46-97CE-7B331931D9D3}" srcOrd="0" destOrd="0" presId="urn:microsoft.com/office/officeart/2005/8/layout/chevron2"/>
    <dgm:cxn modelId="{49D2ECFB-18AA-47E8-AA7C-3AA076DFFED2}" type="presParOf" srcId="{12B57D5D-8F2E-48A7-B787-204EFBFC2E4C}" destId="{58F4BF40-24EA-41E9-A5FF-D70775B4D7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D3577-4B38-4252-BA23-D097CD927941}">
      <dsp:nvSpPr>
        <dsp:cNvPr id="0" name=""/>
        <dsp:cNvSpPr/>
      </dsp:nvSpPr>
      <dsp:spPr>
        <a:xfrm rot="2563332">
          <a:off x="3565085" y="4045514"/>
          <a:ext cx="867759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867759" y="242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6B9F4-D527-4539-94FA-55FDA1F54A11}">
      <dsp:nvSpPr>
        <dsp:cNvPr id="0" name=""/>
        <dsp:cNvSpPr/>
      </dsp:nvSpPr>
      <dsp:spPr>
        <a:xfrm rot="21548187">
          <a:off x="3680159" y="2834259"/>
          <a:ext cx="965856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965856" y="242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FB916-475B-404A-93C0-4B7A1AE5F648}">
      <dsp:nvSpPr>
        <dsp:cNvPr id="0" name=""/>
        <dsp:cNvSpPr/>
      </dsp:nvSpPr>
      <dsp:spPr>
        <a:xfrm rot="19036668">
          <a:off x="3565085" y="1666777"/>
          <a:ext cx="867759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867759" y="242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EDA01-7463-4956-91E6-A434D93166C7}">
      <dsp:nvSpPr>
        <dsp:cNvPr id="0" name=""/>
        <dsp:cNvSpPr/>
      </dsp:nvSpPr>
      <dsp:spPr>
        <a:xfrm>
          <a:off x="1326554" y="1495854"/>
          <a:ext cx="2769011" cy="2769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97544-6A1B-4349-9FA2-212D2370DE64}">
      <dsp:nvSpPr>
        <dsp:cNvPr id="0" name=""/>
        <dsp:cNvSpPr/>
      </dsp:nvSpPr>
      <dsp:spPr>
        <a:xfrm>
          <a:off x="4097289" y="2338"/>
          <a:ext cx="1661407" cy="1661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Global </a:t>
          </a:r>
          <a:r>
            <a:rPr lang="de-DE" sz="1500" kern="1200" dirty="0" err="1"/>
            <a:t>Thresholding</a:t>
          </a:r>
          <a:endParaRPr lang="de-DE" sz="1500" kern="1200" dirty="0"/>
        </a:p>
      </dsp:txBody>
      <dsp:txXfrm>
        <a:off x="4340596" y="245645"/>
        <a:ext cx="1174793" cy="1174793"/>
      </dsp:txXfrm>
    </dsp:sp>
    <dsp:sp modelId="{6338E07C-BB9F-42D2-9CA4-CCD303A5989F}">
      <dsp:nvSpPr>
        <dsp:cNvPr id="0" name=""/>
        <dsp:cNvSpPr/>
      </dsp:nvSpPr>
      <dsp:spPr>
        <a:xfrm>
          <a:off x="4645867" y="2007971"/>
          <a:ext cx="1661407" cy="1661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Local</a:t>
          </a:r>
          <a:r>
            <a:rPr lang="de-DE" sz="1500" kern="1200" dirty="0"/>
            <a:t> </a:t>
          </a:r>
          <a:r>
            <a:rPr lang="de-DE" sz="1500" kern="1200" dirty="0" err="1"/>
            <a:t>Thresholding</a:t>
          </a:r>
          <a:endParaRPr lang="de-DE" sz="1500" kern="1200" dirty="0"/>
        </a:p>
      </dsp:txBody>
      <dsp:txXfrm>
        <a:off x="4889174" y="2251278"/>
        <a:ext cx="1174793" cy="1174793"/>
      </dsp:txXfrm>
    </dsp:sp>
    <dsp:sp modelId="{23AD6007-52A2-4F59-BE59-59D7C6EFA116}">
      <dsp:nvSpPr>
        <dsp:cNvPr id="0" name=""/>
        <dsp:cNvSpPr/>
      </dsp:nvSpPr>
      <dsp:spPr>
        <a:xfrm>
          <a:off x="4097289" y="4096974"/>
          <a:ext cx="1661407" cy="1661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Adaptive </a:t>
          </a:r>
          <a:r>
            <a:rPr lang="de-DE" sz="1500" kern="1200" dirty="0" err="1"/>
            <a:t>Thresholding</a:t>
          </a:r>
          <a:endParaRPr lang="de-DE" sz="1500" kern="1200" dirty="0"/>
        </a:p>
      </dsp:txBody>
      <dsp:txXfrm>
        <a:off x="4340596" y="4340281"/>
        <a:ext cx="1174793" cy="1174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81AA3-72E6-4B8B-A534-1FA6119E964A}">
      <dsp:nvSpPr>
        <dsp:cNvPr id="0" name=""/>
        <dsp:cNvSpPr/>
      </dsp:nvSpPr>
      <dsp:spPr>
        <a:xfrm>
          <a:off x="0" y="807726"/>
          <a:ext cx="4319653" cy="271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79457" y="887183"/>
        <a:ext cx="4160739" cy="2553947"/>
      </dsp:txXfrm>
    </dsp:sp>
    <dsp:sp modelId="{57F3BC20-B9B0-445C-9CBF-CCB3D1E68B65}">
      <dsp:nvSpPr>
        <dsp:cNvPr id="0" name=""/>
        <dsp:cNvSpPr/>
      </dsp:nvSpPr>
      <dsp:spPr>
        <a:xfrm rot="3495">
          <a:off x="4624920" y="1746260"/>
          <a:ext cx="647166" cy="84146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624920" y="1914453"/>
        <a:ext cx="453016" cy="504878"/>
      </dsp:txXfrm>
    </dsp:sp>
    <dsp:sp modelId="{1F05D052-F273-4C35-A4A2-71BE0D64139E}">
      <dsp:nvSpPr>
        <dsp:cNvPr id="0" name=""/>
        <dsp:cNvSpPr/>
      </dsp:nvSpPr>
      <dsp:spPr>
        <a:xfrm>
          <a:off x="5540722" y="807726"/>
          <a:ext cx="4451641" cy="2724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 </a:t>
          </a:r>
        </a:p>
      </dsp:txBody>
      <dsp:txXfrm>
        <a:off x="5620513" y="887517"/>
        <a:ext cx="4292059" cy="2564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CB90D-9210-4379-9811-F8D81680ECAE}">
      <dsp:nvSpPr>
        <dsp:cNvPr id="0" name=""/>
        <dsp:cNvSpPr/>
      </dsp:nvSpPr>
      <dsp:spPr>
        <a:xfrm>
          <a:off x="909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51656" y="2379757"/>
        <a:ext cx="2786203" cy="1631124"/>
      </dsp:txXfrm>
    </dsp:sp>
    <dsp:sp modelId="{ACC662FD-8856-472D-8834-648353B65625}">
      <dsp:nvSpPr>
        <dsp:cNvPr id="0" name=""/>
        <dsp:cNvSpPr/>
      </dsp:nvSpPr>
      <dsp:spPr>
        <a:xfrm>
          <a:off x="3299306" y="2815302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3299306" y="2958532"/>
        <a:ext cx="428534" cy="429688"/>
      </dsp:txXfrm>
    </dsp:sp>
    <dsp:sp modelId="{CC26A2FB-DE87-4A95-99B3-DAF45726B048}">
      <dsp:nvSpPr>
        <dsp:cNvPr id="0" name=""/>
        <dsp:cNvSpPr/>
      </dsp:nvSpPr>
      <dsp:spPr>
        <a:xfrm>
          <a:off x="4043685" y="2329010"/>
          <a:ext cx="3474708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𝑔</m:t>
                    </m:r>
                  </m:e>
                  <m:sub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𝑠𝑒𝑔</m:t>
                    </m:r>
                  </m:sub>
                </m:sSub>
                <m:d>
                  <m:d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𝑦</m:t>
                    </m:r>
                  </m:e>
                </m:d>
                <m:r>
                  <a:rPr lang="de-DE" sz="1800" i="1" kern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d>
                  <m:dPr>
                    <m:begChr m:val="{"/>
                    <m:endChr m:val=""/>
                    <m:ctrlPr>
                      <a:rPr lang="de-DE" sz="1800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eqArr>
                      <m:eqArrPr>
                        <m:ctrlPr>
                          <a:rPr lang="de-DE" sz="180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eqArr>
                  </m:e>
                </m:d>
              </m:oMath>
            </m:oMathPara>
          </a14:m>
          <a:endParaRPr lang="de-DE" sz="1800" kern="1200" dirty="0"/>
        </a:p>
      </dsp:txBody>
      <dsp:txXfrm>
        <a:off x="4094432" y="2379757"/>
        <a:ext cx="3373214" cy="1631124"/>
      </dsp:txXfrm>
    </dsp:sp>
    <dsp:sp modelId="{0BF3595B-0630-4812-A73C-01FF17D4F656}">
      <dsp:nvSpPr>
        <dsp:cNvPr id="0" name=""/>
        <dsp:cNvSpPr/>
      </dsp:nvSpPr>
      <dsp:spPr>
        <a:xfrm>
          <a:off x="7664921" y="2837245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7664921" y="2980475"/>
        <a:ext cx="428534" cy="429688"/>
      </dsp:txXfrm>
    </dsp:sp>
    <dsp:sp modelId="{FC52C3E6-BEA7-40F4-8B9B-4D0CCEBA2D42}">
      <dsp:nvSpPr>
        <dsp:cNvPr id="0" name=""/>
        <dsp:cNvSpPr/>
      </dsp:nvSpPr>
      <dsp:spPr>
        <a:xfrm>
          <a:off x="8673473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8724220" y="2379757"/>
        <a:ext cx="2786203" cy="1631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07B20-2D8B-4B96-A710-58CB30226C29}">
      <dsp:nvSpPr>
        <dsp:cNvPr id="0" name=""/>
        <dsp:cNvSpPr/>
      </dsp:nvSpPr>
      <dsp:spPr>
        <a:xfrm>
          <a:off x="8436618" y="1322874"/>
          <a:ext cx="3166101" cy="2082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803F7-26C6-4D4C-A08C-D273AB25DE46}">
      <dsp:nvSpPr>
        <dsp:cNvPr id="0" name=""/>
        <dsp:cNvSpPr/>
      </dsp:nvSpPr>
      <dsp:spPr>
        <a:xfrm>
          <a:off x="3736" y="3084745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3736" y="3084745"/>
        <a:ext cx="5521435" cy="2048452"/>
      </dsp:txXfrm>
    </dsp:sp>
    <dsp:sp modelId="{EC37EC97-B1A6-4495-A1A7-6320E0005511}">
      <dsp:nvSpPr>
        <dsp:cNvPr id="0" name=""/>
        <dsp:cNvSpPr/>
      </dsp:nvSpPr>
      <dsp:spPr>
        <a:xfrm>
          <a:off x="0" y="1288103"/>
          <a:ext cx="3131040" cy="2151694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F99D-775D-47E1-80B8-969AFE8A4613}">
      <dsp:nvSpPr>
        <dsp:cNvPr id="0" name=""/>
        <dsp:cNvSpPr/>
      </dsp:nvSpPr>
      <dsp:spPr>
        <a:xfrm>
          <a:off x="6077547" y="3102131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6077547" y="3102131"/>
        <a:ext cx="5521435" cy="2048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B81B-41E3-421F-89D3-DC61C30A8437}">
      <dsp:nvSpPr>
        <dsp:cNvPr id="0" name=""/>
        <dsp:cNvSpPr/>
      </dsp:nvSpPr>
      <dsp:spPr>
        <a:xfrm>
          <a:off x="0" y="1798320"/>
          <a:ext cx="11054080" cy="23977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CEB6-9820-49B6-BC01-F7310B975421}">
      <dsp:nvSpPr>
        <dsp:cNvPr id="0" name=""/>
        <dsp:cNvSpPr/>
      </dsp:nvSpPr>
      <dsp:spPr>
        <a:xfrm>
          <a:off x="2899" y="0"/>
          <a:ext cx="88329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2899" y="0"/>
        <a:ext cx="883292" cy="2397760"/>
      </dsp:txXfrm>
    </dsp:sp>
    <dsp:sp modelId="{7C5D7C12-6673-4EE2-9067-306C79B90834}">
      <dsp:nvSpPr>
        <dsp:cNvPr id="0" name=""/>
        <dsp:cNvSpPr/>
      </dsp:nvSpPr>
      <dsp:spPr>
        <a:xfrm>
          <a:off x="14482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830DF-76DE-471F-A9F9-427876731936}">
      <dsp:nvSpPr>
        <dsp:cNvPr id="0" name=""/>
        <dsp:cNvSpPr/>
      </dsp:nvSpPr>
      <dsp:spPr>
        <a:xfrm>
          <a:off x="916462" y="3596640"/>
          <a:ext cx="133349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</a:t>
          </a:r>
          <a:r>
            <a:rPr lang="de-DE" sz="1600" kern="1200" dirty="0" err="1"/>
            <a:t>histogram</a:t>
          </a:r>
          <a:r>
            <a:rPr lang="de-DE" sz="1600" kern="1200" dirty="0"/>
            <a:t>, P(i)</a:t>
          </a:r>
        </a:p>
      </dsp:txBody>
      <dsp:txXfrm>
        <a:off x="916462" y="3596640"/>
        <a:ext cx="1333490" cy="2397760"/>
      </dsp:txXfrm>
    </dsp:sp>
    <dsp:sp modelId="{96278DD1-E269-4FAC-9D93-297E15D20B2B}">
      <dsp:nvSpPr>
        <dsp:cNvPr id="0" name=""/>
        <dsp:cNvSpPr/>
      </dsp:nvSpPr>
      <dsp:spPr>
        <a:xfrm>
          <a:off x="1283487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EFE53-6374-480F-A556-3BC0467321B0}">
      <dsp:nvSpPr>
        <dsp:cNvPr id="0" name=""/>
        <dsp:cNvSpPr/>
      </dsp:nvSpPr>
      <dsp:spPr>
        <a:xfrm>
          <a:off x="2280222" y="0"/>
          <a:ext cx="1197868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Set </a:t>
          </a:r>
          <a:r>
            <a:rPr lang="de-DE" sz="1600" kern="1200" dirty="0" err="1"/>
            <a:t>up</a:t>
          </a:r>
          <a:r>
            <a:rPr lang="de-DE" sz="1600" kern="1200" dirty="0"/>
            <a:t> initial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endParaRPr lang="de-DE" sz="1600" kern="1200" dirty="0"/>
        </a:p>
      </dsp:txBody>
      <dsp:txXfrm>
        <a:off x="2280222" y="0"/>
        <a:ext cx="1197868" cy="2397760"/>
      </dsp:txXfrm>
    </dsp:sp>
    <dsp:sp modelId="{3FD48617-A5D9-45F1-A393-8860D7FA8947}">
      <dsp:nvSpPr>
        <dsp:cNvPr id="0" name=""/>
        <dsp:cNvSpPr/>
      </dsp:nvSpPr>
      <dsp:spPr>
        <a:xfrm>
          <a:off x="257943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48BDB-0AA5-46CB-840B-96F09A8AFDCE}">
      <dsp:nvSpPr>
        <dsp:cNvPr id="0" name=""/>
        <dsp:cNvSpPr/>
      </dsp:nvSpPr>
      <dsp:spPr>
        <a:xfrm>
          <a:off x="3508360" y="3596640"/>
          <a:ext cx="1519274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Update </a:t>
          </a:r>
          <a:r>
            <a:rPr lang="de-DE" sz="1600" kern="1200" dirty="0" err="1"/>
            <a:t>values</a:t>
          </a:r>
          <a:r>
            <a:rPr lang="de-DE" sz="1600" kern="1200" dirty="0"/>
            <a:t> </a:t>
          </a:r>
          <a:r>
            <a:rPr lang="de-DE" sz="1600" kern="1200" dirty="0" err="1"/>
            <a:t>of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endParaRPr lang="de-DE" sz="1600" kern="1200" dirty="0"/>
        </a:p>
      </dsp:txBody>
      <dsp:txXfrm>
        <a:off x="3508360" y="3596640"/>
        <a:ext cx="1519274" cy="2397760"/>
      </dsp:txXfrm>
    </dsp:sp>
    <dsp:sp modelId="{F9C3B3C2-DE83-4095-B2F6-B8B356E1D3DA}">
      <dsp:nvSpPr>
        <dsp:cNvPr id="0" name=""/>
        <dsp:cNvSpPr/>
      </dsp:nvSpPr>
      <dsp:spPr>
        <a:xfrm>
          <a:off x="3968278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7D0E2-C751-40C9-A4D4-0E54FE30FF66}">
      <dsp:nvSpPr>
        <dsp:cNvPr id="0" name=""/>
        <dsp:cNvSpPr/>
      </dsp:nvSpPr>
      <dsp:spPr>
        <a:xfrm>
          <a:off x="5057905" y="0"/>
          <a:ext cx="119825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Compute</a:t>
          </a:r>
          <a:r>
            <a:rPr lang="de-DE" sz="1600" kern="1200" dirty="0"/>
            <a:t> </a:t>
          </a:r>
          <a:r>
            <a:rPr lang="de-DE" sz="1600" kern="1200" dirty="0" err="1"/>
            <a:t>variances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𝑏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>
              <a:solidFill>
                <a:schemeClr val="tx1"/>
              </a:solidFill>
            </a:rPr>
            <a:t> and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/>
            <a:t> </a:t>
          </a:r>
        </a:p>
      </dsp:txBody>
      <dsp:txXfrm>
        <a:off x="5057905" y="0"/>
        <a:ext cx="1198250" cy="2397760"/>
      </dsp:txXfrm>
    </dsp:sp>
    <dsp:sp modelId="{13A0CDDE-08CE-4DAC-B696-F3C0495415D8}">
      <dsp:nvSpPr>
        <dsp:cNvPr id="0" name=""/>
        <dsp:cNvSpPr/>
      </dsp:nvSpPr>
      <dsp:spPr>
        <a:xfrm>
          <a:off x="5357310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7BF8C-5A77-4B38-B9E4-4388B52D53AD}">
      <dsp:nvSpPr>
        <dsp:cNvPr id="0" name=""/>
        <dsp:cNvSpPr/>
      </dsp:nvSpPr>
      <dsp:spPr>
        <a:xfrm>
          <a:off x="6286425" y="3596640"/>
          <a:ext cx="1219051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Select </a:t>
          </a:r>
          <a:r>
            <a:rPr lang="de-DE" sz="1600" kern="1200" dirty="0" err="1"/>
            <a:t>threshold</a:t>
          </a:r>
          <a:r>
            <a:rPr lang="de-DE" sz="1600" kern="1200" dirty="0"/>
            <a:t> </a:t>
          </a:r>
          <a:r>
            <a:rPr lang="de-DE" sz="1600" kern="1200" dirty="0" err="1"/>
            <a:t>intensity</a:t>
          </a:r>
          <a:r>
            <a:rPr lang="de-DE" sz="1600" kern="1200" dirty="0"/>
            <a:t> t</a:t>
          </a:r>
        </a:p>
      </dsp:txBody>
      <dsp:txXfrm>
        <a:off x="6286425" y="3596640"/>
        <a:ext cx="1219051" cy="2397760"/>
      </dsp:txXfrm>
    </dsp:sp>
    <dsp:sp modelId="{B8501684-8000-45F1-802D-3B98AC26F4FF}">
      <dsp:nvSpPr>
        <dsp:cNvPr id="0" name=""/>
        <dsp:cNvSpPr/>
      </dsp:nvSpPr>
      <dsp:spPr>
        <a:xfrm>
          <a:off x="6596231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898BD-9266-4EA9-BDD4-9ED398652CC3}">
      <dsp:nvSpPr>
        <dsp:cNvPr id="0" name=""/>
        <dsp:cNvSpPr/>
      </dsp:nvSpPr>
      <dsp:spPr>
        <a:xfrm>
          <a:off x="7535746" y="0"/>
          <a:ext cx="1470043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Set </a:t>
          </a:r>
          <a:r>
            <a:rPr lang="de-DE" sz="1600" kern="1200" dirty="0" err="1"/>
            <a:t>pixels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de-DE" sz="16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r>
                <a:rPr lang="de-DE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</m:oMath>
          </a14:m>
          <a:r>
            <a:rPr lang="de-DE" sz="1600" kern="1200" dirty="0"/>
            <a:t>t </a:t>
          </a:r>
          <a:r>
            <a:rPr lang="de-DE" sz="1600" kern="1200" dirty="0" err="1"/>
            <a:t>to</a:t>
          </a:r>
          <a:r>
            <a:rPr lang="de-DE" sz="1600" kern="1200" dirty="0"/>
            <a:t> 0 and </a:t>
          </a:r>
          <a:r>
            <a:rPr lang="de-DE" sz="1600" kern="1200" dirty="0" err="1"/>
            <a:t>pixels</a:t>
          </a:r>
          <a:r>
            <a:rPr lang="de-DE" sz="1600" kern="1200" dirty="0"/>
            <a:t> &gt; t </a:t>
          </a:r>
          <a:r>
            <a:rPr lang="de-DE" sz="1600" kern="1200" dirty="0" err="1"/>
            <a:t>to</a:t>
          </a:r>
          <a:r>
            <a:rPr lang="de-DE" sz="1600" kern="1200" dirty="0"/>
            <a:t> 255</a:t>
          </a:r>
        </a:p>
      </dsp:txBody>
      <dsp:txXfrm>
        <a:off x="7535746" y="0"/>
        <a:ext cx="1470043" cy="2397760"/>
      </dsp:txXfrm>
    </dsp:sp>
    <dsp:sp modelId="{F2503293-89F9-4845-8767-34E4D8F2E6F2}">
      <dsp:nvSpPr>
        <dsp:cNvPr id="0" name=""/>
        <dsp:cNvSpPr/>
      </dsp:nvSpPr>
      <dsp:spPr>
        <a:xfrm>
          <a:off x="7958975" y="2687181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77631-1272-40CC-AB89-D09E541310B9}">
      <dsp:nvSpPr>
        <dsp:cNvPr id="0" name=""/>
        <dsp:cNvSpPr/>
      </dsp:nvSpPr>
      <dsp:spPr>
        <a:xfrm>
          <a:off x="9036060" y="3596640"/>
          <a:ext cx="90971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Output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9036060" y="3596640"/>
        <a:ext cx="909712" cy="2397760"/>
      </dsp:txXfrm>
    </dsp:sp>
    <dsp:sp modelId="{2A434044-7922-4472-B3D0-B44A913B7CA5}">
      <dsp:nvSpPr>
        <dsp:cNvPr id="0" name=""/>
        <dsp:cNvSpPr/>
      </dsp:nvSpPr>
      <dsp:spPr>
        <a:xfrm>
          <a:off x="919119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B5035-BB0C-49B8-BB67-08F629B88748}">
      <dsp:nvSpPr>
        <dsp:cNvPr id="0" name=""/>
        <dsp:cNvSpPr/>
      </dsp:nvSpPr>
      <dsp:spPr>
        <a:xfrm rot="5400000">
          <a:off x="-220993" y="221186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First </a:t>
          </a:r>
          <a:r>
            <a:rPr lang="de-DE" sz="1500" kern="1200" dirty="0" err="1"/>
            <a:t>steps</a:t>
          </a:r>
          <a:endParaRPr lang="de-DE" sz="1500" kern="1200" dirty="0"/>
        </a:p>
      </dsp:txBody>
      <dsp:txXfrm rot="-5400000">
        <a:off x="1" y="515844"/>
        <a:ext cx="1031304" cy="441987"/>
      </dsp:txXfrm>
    </dsp:sp>
    <dsp:sp modelId="{2E6B62D4-A4EA-405A-BE08-5BAF367534E8}">
      <dsp:nvSpPr>
        <dsp:cNvPr id="0" name=""/>
        <dsp:cNvSpPr/>
      </dsp:nvSpPr>
      <dsp:spPr>
        <a:xfrm rot="5400000">
          <a:off x="5279233" y="-4247736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Plan and </a:t>
          </a:r>
          <a:r>
            <a:rPr lang="de-DE" sz="2700" kern="1200" dirty="0" err="1"/>
            <a:t>organize</a:t>
          </a:r>
          <a:r>
            <a:rPr lang="de-DE" sz="2700" kern="1200" dirty="0"/>
            <a:t> </a:t>
          </a:r>
          <a:r>
            <a:rPr lang="de-DE" sz="2700" kern="1200" dirty="0" err="1"/>
            <a:t>team</a:t>
          </a:r>
          <a:r>
            <a:rPr lang="de-DE" sz="2700" kern="1200" dirty="0"/>
            <a:t>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Read </a:t>
          </a:r>
          <a:r>
            <a:rPr lang="de-DE" sz="2700" kern="1200" dirty="0" err="1"/>
            <a:t>resources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endParaRPr lang="de-DE" sz="2700" kern="1200" dirty="0"/>
        </a:p>
      </dsp:txBody>
      <dsp:txXfrm rot="-5400000">
        <a:off x="1031304" y="46941"/>
        <a:ext cx="9406750" cy="864143"/>
      </dsp:txXfrm>
    </dsp:sp>
    <dsp:sp modelId="{63A6E1FF-4341-44E2-8D94-C7003EA28070}">
      <dsp:nvSpPr>
        <dsp:cNvPr id="0" name=""/>
        <dsp:cNvSpPr/>
      </dsp:nvSpPr>
      <dsp:spPr>
        <a:xfrm rot="5400000">
          <a:off x="-220993" y="1498567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Propject</a:t>
          </a:r>
          <a:r>
            <a:rPr lang="de-DE" sz="1500" kern="1200" dirty="0"/>
            <a:t> </a:t>
          </a:r>
          <a:r>
            <a:rPr lang="de-DE" sz="1500" kern="1200" dirty="0" err="1"/>
            <a:t>proposal</a:t>
          </a:r>
          <a:endParaRPr lang="de-DE" sz="1500" kern="1200" dirty="0"/>
        </a:p>
      </dsp:txBody>
      <dsp:txXfrm rot="-5400000">
        <a:off x="1" y="1793225"/>
        <a:ext cx="1031304" cy="441987"/>
      </dsp:txXfrm>
    </dsp:sp>
    <dsp:sp modelId="{C2005CD8-9716-43FD-835B-932250B82C7E}">
      <dsp:nvSpPr>
        <dsp:cNvPr id="0" name=""/>
        <dsp:cNvSpPr/>
      </dsp:nvSpPr>
      <dsp:spPr>
        <a:xfrm rot="5400000">
          <a:off x="5279233" y="-2970355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 err="1"/>
            <a:t>Visualize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algorithms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Finish </a:t>
          </a:r>
          <a:r>
            <a:rPr lang="de-DE" sz="2700" kern="1200" dirty="0" err="1"/>
            <a:t>project</a:t>
          </a:r>
          <a:r>
            <a:rPr lang="de-DE" sz="2700" kern="1200" dirty="0"/>
            <a:t> </a:t>
          </a:r>
          <a:r>
            <a:rPr lang="de-DE" sz="2700" kern="1200" dirty="0" err="1"/>
            <a:t>proposal</a:t>
          </a:r>
          <a:endParaRPr lang="de-DE" sz="2700" kern="1200" dirty="0"/>
        </a:p>
      </dsp:txBody>
      <dsp:txXfrm rot="-5400000">
        <a:off x="1031304" y="1324322"/>
        <a:ext cx="9406750" cy="864143"/>
      </dsp:txXfrm>
    </dsp:sp>
    <dsp:sp modelId="{F05AB861-08A9-4CAB-8445-077E9EF946CB}">
      <dsp:nvSpPr>
        <dsp:cNvPr id="0" name=""/>
        <dsp:cNvSpPr/>
      </dsp:nvSpPr>
      <dsp:spPr>
        <a:xfrm rot="5400000">
          <a:off x="-220993" y="2775949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Main </a:t>
          </a:r>
          <a:r>
            <a:rPr lang="de-DE" sz="1500" kern="1200" dirty="0" err="1"/>
            <a:t>algorithms</a:t>
          </a:r>
          <a:endParaRPr lang="de-DE" sz="1500" kern="1200" dirty="0"/>
        </a:p>
      </dsp:txBody>
      <dsp:txXfrm rot="-5400000">
        <a:off x="1" y="3070607"/>
        <a:ext cx="1031304" cy="441987"/>
      </dsp:txXfrm>
    </dsp:sp>
    <dsp:sp modelId="{9AE143BF-F0A9-4111-B760-06125E4B4246}">
      <dsp:nvSpPr>
        <dsp:cNvPr id="0" name=""/>
        <dsp:cNvSpPr/>
      </dsp:nvSpPr>
      <dsp:spPr>
        <a:xfrm rot="5400000">
          <a:off x="5279233" y="-1692973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Implement Otsu </a:t>
          </a:r>
          <a:r>
            <a:rPr lang="de-DE" sz="2700" kern="1200" dirty="0" err="1"/>
            <a:t>thresholding</a:t>
          </a:r>
          <a:r>
            <a:rPr lang="de-DE" sz="2700" kern="1200" dirty="0"/>
            <a:t> and </a:t>
          </a:r>
          <a:r>
            <a:rPr lang="de-DE" sz="2700" kern="1200" dirty="0" err="1"/>
            <a:t>dice</a:t>
          </a:r>
          <a:r>
            <a:rPr lang="de-DE" sz="2700" kern="1200" dirty="0"/>
            <a:t> score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Test </a:t>
          </a:r>
          <a:r>
            <a:rPr lang="de-DE" sz="2700" kern="1200" dirty="0" err="1"/>
            <a:t>it</a:t>
          </a:r>
          <a:r>
            <a:rPr lang="de-DE" sz="2700" kern="1200" dirty="0"/>
            <a:t> on </a:t>
          </a:r>
          <a:r>
            <a:rPr lang="de-DE" sz="2700" kern="1200" dirty="0" err="1"/>
            <a:t>data</a:t>
          </a:r>
          <a:r>
            <a:rPr lang="de-DE" sz="2700" kern="1200" dirty="0"/>
            <a:t> </a:t>
          </a:r>
        </a:p>
      </dsp:txBody>
      <dsp:txXfrm rot="-5400000">
        <a:off x="1031304" y="2601704"/>
        <a:ext cx="9406750" cy="8641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5F6A-DAFD-4E32-B0B2-B95E59F20D2C}">
      <dsp:nvSpPr>
        <dsp:cNvPr id="0" name=""/>
        <dsp:cNvSpPr/>
      </dsp:nvSpPr>
      <dsp:spPr>
        <a:xfrm rot="5400000">
          <a:off x="-135815" y="13619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Preprocessing</a:t>
          </a:r>
          <a:r>
            <a:rPr lang="de-DE" sz="500" kern="1200" dirty="0"/>
            <a:t> and </a:t>
          </a:r>
          <a:r>
            <a:rPr lang="de-DE" sz="500" kern="1200" dirty="0" err="1"/>
            <a:t>testing</a:t>
          </a:r>
          <a:endParaRPr lang="de-DE" sz="500" kern="1200" dirty="0"/>
        </a:p>
      </dsp:txBody>
      <dsp:txXfrm rot="-5400000">
        <a:off x="1" y="317283"/>
        <a:ext cx="633804" cy="271631"/>
      </dsp:txXfrm>
    </dsp:sp>
    <dsp:sp modelId="{12B69BF8-379D-4ACF-8992-B21DEDBFE9EF}">
      <dsp:nvSpPr>
        <dsp:cNvPr id="0" name=""/>
        <dsp:cNvSpPr/>
      </dsp:nvSpPr>
      <dsp:spPr>
        <a:xfrm rot="5400000">
          <a:off x="5386957" y="-475277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different </a:t>
          </a:r>
          <a:r>
            <a:rPr lang="de-DE" sz="1600" kern="1200" dirty="0" err="1"/>
            <a:t>preprocessing</a:t>
          </a:r>
          <a:r>
            <a:rPr lang="de-DE" sz="1600" kern="1200" dirty="0"/>
            <a:t> </a:t>
          </a:r>
          <a:r>
            <a:rPr lang="de-DE" sz="1600" kern="1200" dirty="0" err="1"/>
            <a:t>features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Test </a:t>
          </a:r>
          <a:r>
            <a:rPr lang="de-DE" sz="1600" kern="1200" dirty="0" err="1"/>
            <a:t>pipeline</a:t>
          </a:r>
          <a:r>
            <a:rPr lang="de-DE" sz="1600" kern="1200" dirty="0"/>
            <a:t> on </a:t>
          </a:r>
          <a:r>
            <a:rPr lang="de-DE" sz="1600" kern="1200" dirty="0" err="1"/>
            <a:t>optimized</a:t>
          </a:r>
          <a:r>
            <a:rPr lang="de-DE" sz="1600" kern="1200" dirty="0"/>
            <a:t> </a:t>
          </a:r>
          <a:r>
            <a:rPr lang="de-DE" sz="1600" kern="1200" dirty="0" err="1"/>
            <a:t>images</a:t>
          </a:r>
          <a:endParaRPr lang="de-DE" sz="1600" kern="1200" dirty="0"/>
        </a:p>
      </dsp:txBody>
      <dsp:txXfrm rot="-5400000">
        <a:off x="633805" y="29112"/>
        <a:ext cx="10066108" cy="531073"/>
      </dsp:txXfrm>
    </dsp:sp>
    <dsp:sp modelId="{02F77DC1-A16A-40A8-8C2D-CFE3230522AD}">
      <dsp:nvSpPr>
        <dsp:cNvPr id="0" name=""/>
        <dsp:cNvSpPr/>
      </dsp:nvSpPr>
      <dsp:spPr>
        <a:xfrm rot="5400000">
          <a:off x="-135815" y="92183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Local</a:t>
          </a:r>
          <a:r>
            <a:rPr lang="de-DE" sz="500" kern="1200" dirty="0"/>
            <a:t> </a:t>
          </a:r>
          <a:r>
            <a:rPr lang="de-DE" sz="500" kern="1200" dirty="0" err="1"/>
            <a:t>threshold</a:t>
          </a:r>
          <a:endParaRPr lang="de-DE" sz="500" kern="1200" dirty="0"/>
        </a:p>
      </dsp:txBody>
      <dsp:txXfrm rot="-5400000">
        <a:off x="1" y="1102923"/>
        <a:ext cx="633804" cy="271631"/>
      </dsp:txXfrm>
    </dsp:sp>
    <dsp:sp modelId="{6537B4CD-7EC2-460E-939B-8E237198189E}">
      <dsp:nvSpPr>
        <dsp:cNvPr id="0" name=""/>
        <dsp:cNvSpPr/>
      </dsp:nvSpPr>
      <dsp:spPr>
        <a:xfrm rot="5400000">
          <a:off x="5386957" y="-396713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Impement</a:t>
          </a:r>
          <a:r>
            <a:rPr lang="de-DE" sz="1600" kern="1200" dirty="0"/>
            <a:t> </a:t>
          </a:r>
          <a:r>
            <a:rPr lang="de-DE" sz="1600" kern="1200" dirty="0" err="1"/>
            <a:t>sliding</a:t>
          </a:r>
          <a:r>
            <a:rPr lang="de-DE" sz="1600" kern="1200" dirty="0"/>
            <a:t> </a:t>
          </a:r>
          <a:r>
            <a:rPr lang="de-DE" sz="1600" kern="1200" dirty="0" err="1"/>
            <a:t>window</a:t>
          </a:r>
          <a:r>
            <a:rPr lang="de-DE" sz="1600" kern="1200" dirty="0"/>
            <a:t> </a:t>
          </a:r>
          <a:r>
            <a:rPr lang="de-DE" sz="1600" kern="1200" dirty="0" err="1"/>
            <a:t>scheme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Organize</a:t>
          </a:r>
          <a:r>
            <a:rPr lang="de-DE" sz="1600" kern="1200" dirty="0"/>
            <a:t> and </a:t>
          </a:r>
          <a:r>
            <a:rPr lang="de-DE" sz="1600" kern="1200" dirty="0" err="1"/>
            <a:t>optimize</a:t>
          </a:r>
          <a:r>
            <a:rPr lang="de-DE" sz="1600" kern="1200" dirty="0"/>
            <a:t> code</a:t>
          </a:r>
        </a:p>
      </dsp:txBody>
      <dsp:txXfrm rot="-5400000">
        <a:off x="633805" y="814752"/>
        <a:ext cx="10066108" cy="531073"/>
      </dsp:txXfrm>
    </dsp:sp>
    <dsp:sp modelId="{4372A12C-1810-4F6D-8393-851F0EE5422A}">
      <dsp:nvSpPr>
        <dsp:cNvPr id="0" name=""/>
        <dsp:cNvSpPr/>
      </dsp:nvSpPr>
      <dsp:spPr>
        <a:xfrm rot="5400000">
          <a:off x="-135815" y="170747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Alternative </a:t>
          </a:r>
          <a:r>
            <a:rPr lang="de-DE" sz="500" kern="1200" dirty="0" err="1"/>
            <a:t>evaluation</a:t>
          </a:r>
          <a:r>
            <a:rPr lang="de-DE" sz="500" kern="1200" dirty="0"/>
            <a:t> </a:t>
          </a:r>
          <a:r>
            <a:rPr lang="de-DE" sz="500" kern="1200" dirty="0" err="1"/>
            <a:t>methods</a:t>
          </a:r>
          <a:r>
            <a:rPr lang="de-DE" sz="500" kern="1200" dirty="0"/>
            <a:t> and </a:t>
          </a:r>
          <a:r>
            <a:rPr lang="de-DE" sz="500" kern="1200" dirty="0" err="1"/>
            <a:t>further</a:t>
          </a:r>
          <a:r>
            <a:rPr lang="de-DE" sz="500" kern="1200" dirty="0"/>
            <a:t> </a:t>
          </a:r>
          <a:r>
            <a:rPr lang="de-DE" sz="500" kern="1200" dirty="0" err="1"/>
            <a:t>ideas</a:t>
          </a:r>
          <a:endParaRPr lang="de-DE" sz="500" kern="1200" dirty="0"/>
        </a:p>
      </dsp:txBody>
      <dsp:txXfrm rot="-5400000">
        <a:off x="1" y="1888563"/>
        <a:ext cx="633804" cy="271631"/>
      </dsp:txXfrm>
    </dsp:sp>
    <dsp:sp modelId="{F7099007-3D5E-4C66-B940-041A893E0827}">
      <dsp:nvSpPr>
        <dsp:cNvPr id="0" name=""/>
        <dsp:cNvSpPr/>
      </dsp:nvSpPr>
      <dsp:spPr>
        <a:xfrm rot="5400000">
          <a:off x="5386957" y="-318149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further</a:t>
          </a:r>
          <a:r>
            <a:rPr lang="de-DE" sz="1600" kern="1200" dirty="0"/>
            <a:t> </a:t>
          </a:r>
          <a:r>
            <a:rPr lang="de-DE" sz="1600" kern="1200" dirty="0" err="1"/>
            <a:t>evaluation</a:t>
          </a:r>
          <a:r>
            <a:rPr lang="de-DE" sz="1600" kern="1200" dirty="0"/>
            <a:t> </a:t>
          </a:r>
          <a:r>
            <a:rPr lang="de-DE" sz="1600" kern="1200" dirty="0" err="1"/>
            <a:t>methods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two</a:t>
          </a:r>
          <a:r>
            <a:rPr lang="de-DE" sz="1600" kern="1200" dirty="0"/>
            <a:t>-level-Otsu</a:t>
          </a:r>
        </a:p>
      </dsp:txBody>
      <dsp:txXfrm rot="-5400000">
        <a:off x="633805" y="1600392"/>
        <a:ext cx="10066108" cy="531073"/>
      </dsp:txXfrm>
    </dsp:sp>
    <dsp:sp modelId="{8175660D-2D95-42C2-B346-F266A2D1CF87}">
      <dsp:nvSpPr>
        <dsp:cNvPr id="0" name=""/>
        <dsp:cNvSpPr/>
      </dsp:nvSpPr>
      <dsp:spPr>
        <a:xfrm rot="5400000">
          <a:off x="-135815" y="249311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Cell</a:t>
          </a:r>
          <a:r>
            <a:rPr lang="de-DE" sz="500" kern="1200" dirty="0"/>
            <a:t> </a:t>
          </a:r>
          <a:r>
            <a:rPr lang="de-DE" sz="500" kern="1200" dirty="0" err="1"/>
            <a:t>counting</a:t>
          </a:r>
          <a:endParaRPr lang="de-DE" sz="500" kern="1200" dirty="0"/>
        </a:p>
      </dsp:txBody>
      <dsp:txXfrm rot="-5400000">
        <a:off x="1" y="2674203"/>
        <a:ext cx="633804" cy="271631"/>
      </dsp:txXfrm>
    </dsp:sp>
    <dsp:sp modelId="{06D2F07F-3019-448E-B221-31A25B2642FC}">
      <dsp:nvSpPr>
        <dsp:cNvPr id="0" name=""/>
        <dsp:cNvSpPr/>
      </dsp:nvSpPr>
      <dsp:spPr>
        <a:xfrm rot="5400000">
          <a:off x="5386957" y="-239585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cell</a:t>
          </a:r>
          <a:r>
            <a:rPr lang="de-DE" sz="1600" kern="1200" dirty="0"/>
            <a:t> </a:t>
          </a:r>
          <a:r>
            <a:rPr lang="de-DE" sz="1600" kern="1200" dirty="0" err="1"/>
            <a:t>counting</a:t>
          </a:r>
          <a:r>
            <a:rPr lang="de-DE" sz="1600" kern="1200" dirty="0"/>
            <a:t> </a:t>
          </a:r>
          <a:r>
            <a:rPr lang="de-DE" sz="1600" kern="1200" dirty="0" err="1"/>
            <a:t>algorithm</a:t>
          </a:r>
          <a:endParaRPr lang="de-DE" sz="1600" kern="1200" dirty="0"/>
        </a:p>
      </dsp:txBody>
      <dsp:txXfrm rot="-5400000">
        <a:off x="633805" y="2386032"/>
        <a:ext cx="10066108" cy="531073"/>
      </dsp:txXfrm>
    </dsp:sp>
    <dsp:sp modelId="{EBF31B92-60A3-4E46-97CE-7B331931D9D3}">
      <dsp:nvSpPr>
        <dsp:cNvPr id="0" name=""/>
        <dsp:cNvSpPr/>
      </dsp:nvSpPr>
      <dsp:spPr>
        <a:xfrm rot="5400000">
          <a:off x="-135815" y="327875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Buffer and Final </a:t>
          </a:r>
          <a:r>
            <a:rPr lang="de-DE" sz="500" kern="1200" dirty="0" err="1"/>
            <a:t>presentation</a:t>
          </a:r>
          <a:endParaRPr lang="de-DE" sz="500" kern="1200" dirty="0"/>
        </a:p>
      </dsp:txBody>
      <dsp:txXfrm rot="-5400000">
        <a:off x="1" y="3459843"/>
        <a:ext cx="633804" cy="271631"/>
      </dsp:txXfrm>
    </dsp:sp>
    <dsp:sp modelId="{58F4BF40-24EA-41E9-A5FF-D70775B4D70F}">
      <dsp:nvSpPr>
        <dsp:cNvPr id="0" name=""/>
        <dsp:cNvSpPr/>
      </dsp:nvSpPr>
      <dsp:spPr>
        <a:xfrm rot="5400000">
          <a:off x="5386957" y="-161021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Compare</a:t>
          </a:r>
          <a:r>
            <a:rPr lang="de-DE" sz="1600" kern="1200" dirty="0"/>
            <a:t>/</a:t>
          </a:r>
          <a:r>
            <a:rPr lang="de-DE" sz="1600" kern="1200" dirty="0" err="1"/>
            <a:t>collaborate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other</a:t>
          </a:r>
          <a:r>
            <a:rPr lang="de-DE" sz="1600" kern="1200" dirty="0"/>
            <a:t> </a:t>
          </a:r>
          <a:r>
            <a:rPr lang="de-DE" sz="1600" kern="1200" dirty="0" err="1"/>
            <a:t>team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Clean GitHub and </a:t>
          </a:r>
          <a:r>
            <a:rPr lang="de-DE" sz="1600" kern="1200" dirty="0" err="1"/>
            <a:t>write</a:t>
          </a:r>
          <a:r>
            <a:rPr lang="de-DE" sz="1600" kern="1200" dirty="0"/>
            <a:t> final </a:t>
          </a:r>
          <a:r>
            <a:rPr lang="de-DE" sz="1600" kern="1200" dirty="0" err="1"/>
            <a:t>report</a:t>
          </a:r>
          <a:r>
            <a:rPr lang="de-DE" sz="1600" kern="1200" dirty="0"/>
            <a:t> </a:t>
          </a:r>
        </a:p>
      </dsp:txBody>
      <dsp:txXfrm rot="-5400000">
        <a:off x="633805" y="3171672"/>
        <a:ext cx="10066108" cy="5310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26DA-FE52-4512-9460-500F6FFBDF2D}">
      <dsp:nvSpPr>
        <dsp:cNvPr id="0" name=""/>
        <dsp:cNvSpPr/>
      </dsp:nvSpPr>
      <dsp:spPr>
        <a:xfrm>
          <a:off x="3987130" y="0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Meetings</a:t>
          </a:r>
        </a:p>
      </dsp:txBody>
      <dsp:txXfrm>
        <a:off x="4315095" y="430453"/>
        <a:ext cx="1803806" cy="1106881"/>
      </dsp:txXfrm>
    </dsp:sp>
    <dsp:sp modelId="{8FF59409-1394-4F1A-B17B-0E242565339D}">
      <dsp:nvSpPr>
        <dsp:cNvPr id="0" name=""/>
        <dsp:cNvSpPr/>
      </dsp:nvSpPr>
      <dsp:spPr>
        <a:xfrm>
          <a:off x="5862318" y="985526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Teamwork</a:t>
          </a:r>
        </a:p>
      </dsp:txBody>
      <dsp:txXfrm>
        <a:off x="6614588" y="1620957"/>
        <a:ext cx="1475841" cy="1352854"/>
      </dsp:txXfrm>
    </dsp:sp>
    <dsp:sp modelId="{E7C609C4-8836-413A-BC74-4B7FF1E0261A}">
      <dsp:nvSpPr>
        <dsp:cNvPr id="0" name=""/>
        <dsp:cNvSpPr/>
      </dsp:nvSpPr>
      <dsp:spPr>
        <a:xfrm>
          <a:off x="2571249" y="1558103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GitHub</a:t>
          </a:r>
        </a:p>
      </dsp:txBody>
      <dsp:txXfrm>
        <a:off x="2802874" y="2193535"/>
        <a:ext cx="1475841" cy="135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diagramLayout" Target="../diagrams/layout5.xml"/><Relationship Id="rId21" Type="http://schemas.openxmlformats.org/officeDocument/2006/relationships/image" Target="../media/image26.svg"/><Relationship Id="rId7" Type="http://schemas.openxmlformats.org/officeDocument/2006/relationships/diagramData" Target="../diagrams/data7.xml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diagramData" Target="../diagrams/data6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6.svg"/><Relationship Id="rId5" Type="http://schemas.openxmlformats.org/officeDocument/2006/relationships/diagramColors" Target="../diagrams/colors5.xml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36.png"/><Relationship Id="rId12" Type="http://schemas.openxmlformats.org/officeDocument/2006/relationships/image" Target="../media/image42.sv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41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39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tx1"/>
                </a:solidFill>
              </a:rPr>
              <a:t>Project proposal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B370A80-1C72-C29E-78ED-BC0A35683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886755"/>
              </p:ext>
            </p:extLst>
          </p:nvPr>
        </p:nvGraphicFramePr>
        <p:xfrm>
          <a:off x="294640" y="863600"/>
          <a:ext cx="11602720" cy="527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A36AE-37BB-94D4-4E6D-94082032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89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CB3B-C534-5AF7-3194-DE503108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Otsu Thresholding</a:t>
            </a:r>
            <a:r>
              <a:rPr lang="de-DE" dirty="0"/>
              <a:t> - </a:t>
            </a:r>
            <a:r>
              <a:rPr lang="de-DE" dirty="0" err="1"/>
              <a:t>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09446474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09446474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pic>
        <p:nvPicPr>
          <p:cNvPr id="8" name="Inhaltsplatzhalter 10" descr="Bilder Silhouette">
            <a:extLst>
              <a:ext uri="{FF2B5EF4-FFF2-40B4-BE49-F238E27FC236}">
                <a16:creationId xmlns:a16="http://schemas.microsoft.com/office/drawing/2014/main" id="{6817E583-34E4-9485-40DA-A3C8D34A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230" y="3606255"/>
            <a:ext cx="420063" cy="420063"/>
          </a:xfr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2E7242-B4E0-DEA1-608F-262D3741BD8D}"/>
              </a:ext>
            </a:extLst>
          </p:cNvPr>
          <p:cNvGrpSpPr/>
          <p:nvPr/>
        </p:nvGrpSpPr>
        <p:grpSpPr>
          <a:xfrm rot="21344988">
            <a:off x="9879857" y="3696829"/>
            <a:ext cx="374460" cy="256713"/>
            <a:chOff x="9364980" y="3969215"/>
            <a:chExt cx="374460" cy="256713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AFA5620-0AB9-87F7-7A1C-B80DF88DB6D4}"/>
                </a:ext>
              </a:extLst>
            </p:cNvPr>
            <p:cNvSpPr/>
            <p:nvPr/>
          </p:nvSpPr>
          <p:spPr>
            <a:xfrm>
              <a:off x="9364980" y="3969215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B114D5C9-2494-F2FA-3128-474556AC4A88}"/>
                </a:ext>
              </a:extLst>
            </p:cNvPr>
            <p:cNvSpPr/>
            <p:nvPr/>
          </p:nvSpPr>
          <p:spPr>
            <a:xfrm>
              <a:off x="9487440" y="3973928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Grafik 15" descr="Tabelle Silhouette">
            <a:extLst>
              <a:ext uri="{FF2B5EF4-FFF2-40B4-BE49-F238E27FC236}">
                <a16:creationId xmlns:a16="http://schemas.microsoft.com/office/drawing/2014/main" id="{1D2FD990-00D6-094D-6232-6426D486B5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65181" y="3547527"/>
            <a:ext cx="540129" cy="540129"/>
          </a:xfrm>
          <a:prstGeom prst="rect">
            <a:avLst/>
          </a:prstGeom>
        </p:spPr>
      </p:pic>
      <p:pic>
        <p:nvPicPr>
          <p:cNvPr id="19" name="Grafik 18" descr="Volltreffer Silhouette">
            <a:extLst>
              <a:ext uri="{FF2B5EF4-FFF2-40B4-BE49-F238E27FC236}">
                <a16:creationId xmlns:a16="http://schemas.microsoft.com/office/drawing/2014/main" id="{006D9947-1849-4B19-D575-A479FA1E3B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11349" y="3574570"/>
            <a:ext cx="496856" cy="496856"/>
          </a:xfrm>
          <a:prstGeom prst="rect">
            <a:avLst/>
          </a:prstGeom>
        </p:spPr>
      </p:pic>
      <p:pic>
        <p:nvPicPr>
          <p:cNvPr id="23" name="Grafik 22" descr="Normalverteilung Silhouette">
            <a:extLst>
              <a:ext uri="{FF2B5EF4-FFF2-40B4-BE49-F238E27FC236}">
                <a16:creationId xmlns:a16="http://schemas.microsoft.com/office/drawing/2014/main" id="{085463E7-3663-FB71-69C9-F44D75058E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8615424" y="3566599"/>
            <a:ext cx="442357" cy="442357"/>
          </a:xfrm>
          <a:prstGeom prst="rect">
            <a:avLst/>
          </a:prstGeom>
        </p:spPr>
      </p:pic>
      <p:pic>
        <p:nvPicPr>
          <p:cNvPr id="25" name="Grafik 24" descr="Balkendiagramm Silhouette">
            <a:extLst>
              <a:ext uri="{FF2B5EF4-FFF2-40B4-BE49-F238E27FC236}">
                <a16:creationId xmlns:a16="http://schemas.microsoft.com/office/drawing/2014/main" id="{C89B4C5A-4D31-6826-D6E4-3E26329864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21874" y="3566599"/>
            <a:ext cx="481667" cy="481667"/>
          </a:xfrm>
          <a:prstGeom prst="rect">
            <a:avLst/>
          </a:prstGeom>
        </p:spPr>
      </p:pic>
      <p:pic>
        <p:nvPicPr>
          <p:cNvPr id="27" name="Grafik 26" descr="Zahnräder Silhouette">
            <a:extLst>
              <a:ext uri="{FF2B5EF4-FFF2-40B4-BE49-F238E27FC236}">
                <a16:creationId xmlns:a16="http://schemas.microsoft.com/office/drawing/2014/main" id="{30214C71-BA2B-04A5-3119-B324F71BA6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2683" y="3535595"/>
            <a:ext cx="540129" cy="540129"/>
          </a:xfrm>
          <a:prstGeom prst="rect">
            <a:avLst/>
          </a:prstGeom>
        </p:spPr>
      </p:pic>
      <p:pic>
        <p:nvPicPr>
          <p:cNvPr id="33" name="Grafik 32" descr="Hochladen Silhouette">
            <a:extLst>
              <a:ext uri="{FF2B5EF4-FFF2-40B4-BE49-F238E27FC236}">
                <a16:creationId xmlns:a16="http://schemas.microsoft.com/office/drawing/2014/main" id="{0B747E17-32B8-DB6B-647F-36F955DCB8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10175" y="360625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4062-4D7E-B81D-2ABB-CE213E84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Local Thresholding - Sliding window scheme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D53F2-DED0-823B-87C1-F3FAC1B7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6" y="2119085"/>
            <a:ext cx="5210354" cy="396979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D8BF14-25C3-A784-62F3-4746188CCC82}"/>
              </a:ext>
            </a:extLst>
          </p:cNvPr>
          <p:cNvSpPr/>
          <p:nvPr/>
        </p:nvSpPr>
        <p:spPr>
          <a:xfrm>
            <a:off x="1190446" y="2119085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EC513-FB65-2272-4DA0-0F4E2567C562}"/>
              </a:ext>
            </a:extLst>
          </p:cNvPr>
          <p:cNvSpPr/>
          <p:nvPr/>
        </p:nvSpPr>
        <p:spPr>
          <a:xfrm>
            <a:off x="1190446" y="3102428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64C350-F087-8103-3AD7-8F245CAC8F49}"/>
              </a:ext>
            </a:extLst>
          </p:cNvPr>
          <p:cNvSpPr/>
          <p:nvPr/>
        </p:nvSpPr>
        <p:spPr>
          <a:xfrm>
            <a:off x="1190446" y="409665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61F148-5319-FE47-E9CB-3611B819AD79}"/>
              </a:ext>
            </a:extLst>
          </p:cNvPr>
          <p:cNvSpPr/>
          <p:nvPr/>
        </p:nvSpPr>
        <p:spPr>
          <a:xfrm>
            <a:off x="1190446" y="506990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7 L 0.3418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-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1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F90C-CE64-FB4B-2D66-570D0C2D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Dice Score Coefficient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1E9B-BF76-46CA-46EA-825F8E9E4019}"/>
              </a:ext>
            </a:extLst>
          </p:cNvPr>
          <p:cNvSpPr/>
          <p:nvPr/>
        </p:nvSpPr>
        <p:spPr>
          <a:xfrm>
            <a:off x="8335140" y="833120"/>
            <a:ext cx="3608850" cy="470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/>
              <a:t>Kurzerklaerung was TP, FP usw ist also</a:t>
            </a:r>
          </a:p>
          <a:p>
            <a:pPr algn="ctr"/>
            <a:r>
              <a:rPr lang="lv-LV" dirty="0"/>
              <a:t>gt = ground truth; pt = post tresholding</a:t>
            </a:r>
          </a:p>
          <a:p>
            <a:r>
              <a:rPr lang="lv-LV" dirty="0"/>
              <a:t>TP : Both pixels white</a:t>
            </a:r>
          </a:p>
          <a:p>
            <a:r>
              <a:rPr lang="lv-LV" dirty="0"/>
              <a:t>FP : gt pixel black, pt pixel white</a:t>
            </a:r>
          </a:p>
          <a:p>
            <a:r>
              <a:rPr lang="lv-LV" dirty="0"/>
              <a:t>TN : both pixels black</a:t>
            </a:r>
          </a:p>
          <a:p>
            <a:r>
              <a:rPr lang="lv-LV" dirty="0"/>
              <a:t>FN : gt pixel white, pt pixel black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798AF-A854-2C41-E0E3-342D3454FBA9}"/>
              </a:ext>
            </a:extLst>
          </p:cNvPr>
          <p:cNvSpPr txBox="1"/>
          <p:nvPr/>
        </p:nvSpPr>
        <p:spPr>
          <a:xfrm>
            <a:off x="927389" y="5002084"/>
            <a:ext cx="357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Tresholding using online tool </a:t>
            </a:r>
          </a:p>
          <a:p>
            <a:r>
              <a:rPr lang="lv-LV" dirty="0"/>
              <a:t>(</a:t>
            </a:r>
            <a:r>
              <a:rPr lang="en-US" dirty="0"/>
              <a:t> </a:t>
            </a:r>
            <a:r>
              <a:rPr lang="lv-LV" dirty="0"/>
              <a:t>imageonline.co)</a:t>
            </a:r>
            <a:endParaRPr lang="en-US" dirty="0"/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52B2E21B-275B-BD5E-6FBF-4B8CD180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58" y="2472872"/>
            <a:ext cx="3180397" cy="2423160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D4AEB0C3-95B7-F7E2-D7A2-07DAED27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7" y="2472872"/>
            <a:ext cx="3180397" cy="2423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56A7A5-0F00-B257-3640-6123C222FCE3}"/>
              </a:ext>
            </a:extLst>
          </p:cNvPr>
          <p:cNvSpPr txBox="1"/>
          <p:nvPr/>
        </p:nvSpPr>
        <p:spPr>
          <a:xfrm>
            <a:off x="4494332" y="5056561"/>
            <a:ext cx="31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Ground truth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104E-AFD1-C198-F41C-FDB6A9E6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Eulers rings normal version and dice score #muss noch ueberlegen wie genau ich es mache also in what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3FB1-BA55-C54C-FF00-C4BB352C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0744B-0CC5-18A1-DD73-908B806441FD}"/>
              </a:ext>
            </a:extLst>
          </p:cNvPr>
          <p:cNvSpPr/>
          <p:nvPr/>
        </p:nvSpPr>
        <p:spPr>
          <a:xfrm>
            <a:off x="2905760" y="2159845"/>
            <a:ext cx="3657600" cy="3657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8756F-BEF0-7FA2-3EBB-0169F1411108}"/>
              </a:ext>
            </a:extLst>
          </p:cNvPr>
          <p:cNvSpPr/>
          <p:nvPr/>
        </p:nvSpPr>
        <p:spPr>
          <a:xfrm>
            <a:off x="4947920" y="2108200"/>
            <a:ext cx="3738880" cy="370924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5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C666-BF14-C402-439C-0FEAC2D7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wie sieht es statistisch auss (eulers rings)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9B9F7-7162-4D19-3DCE-C7169E8915D9}"/>
              </a:ext>
            </a:extLst>
          </p:cNvPr>
          <p:cNvSpPr/>
          <p:nvPr/>
        </p:nvSpPr>
        <p:spPr>
          <a:xfrm>
            <a:off x="1197521" y="2201547"/>
            <a:ext cx="2783114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Hier perfect scenario aka ueberlappende eulers rings 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610B3C-10B2-47BF-CAB1-39069105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21" y="4087336"/>
            <a:ext cx="2783115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Realistic scenario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61946-6342-8805-195C-0F95A3EC7157}"/>
              </a:ext>
            </a:extLst>
          </p:cNvPr>
          <p:cNvSpPr/>
          <p:nvPr/>
        </p:nvSpPr>
        <p:spPr>
          <a:xfrm>
            <a:off x="4382866" y="2201547"/>
            <a:ext cx="3359053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FN=0</a:t>
            </a:r>
          </a:p>
          <a:p>
            <a:r>
              <a:rPr lang="lv-LV" dirty="0"/>
              <a:t>FP=0</a:t>
            </a:r>
          </a:p>
          <a:p>
            <a:r>
              <a:rPr lang="lv-LV" dirty="0"/>
              <a:t>DSC= 2TP/2TP = 1</a:t>
            </a:r>
          </a:p>
          <a:p>
            <a:r>
              <a:rPr lang="lv-LV" dirty="0"/>
              <a:t>+ kurzerklaerung wie es zu dsc=0 kommen wurde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5DF8A-C915-ECB1-CC4D-91FD8D9C93D0}"/>
              </a:ext>
            </a:extLst>
          </p:cNvPr>
          <p:cNvSpPr/>
          <p:nvPr/>
        </p:nvSpPr>
        <p:spPr>
          <a:xfrm>
            <a:off x="4398248" y="4087336"/>
            <a:ext cx="3389817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FN&gt;0</a:t>
            </a:r>
          </a:p>
          <a:p>
            <a:r>
              <a:rPr lang="lv-LV" dirty="0"/>
              <a:t>FP&gt;0</a:t>
            </a:r>
          </a:p>
          <a:p>
            <a:r>
              <a:rPr lang="lv-LV" dirty="0"/>
              <a:t>DSC=2TP/(2TP+FN+FP)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/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𝐷𝑆𝐶</m:t>
                      </m:r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pPr algn="ctr"/>
                <a:endParaRPr lang="lv-LV" dirty="0"/>
              </a:p>
              <a:p>
                <a:pPr lvl="1"/>
                <a:r>
                  <a:rPr lang="lv-LV" dirty="0"/>
                  <a:t>TP = True positives</a:t>
                </a:r>
              </a:p>
              <a:p>
                <a:pPr lvl="1"/>
                <a:r>
                  <a:rPr lang="lv-LV" dirty="0"/>
                  <a:t>FP = False positives</a:t>
                </a:r>
              </a:p>
              <a:p>
                <a:pPr lvl="1"/>
                <a:r>
                  <a:rPr lang="lv-LV" dirty="0"/>
                  <a:t>FN = False negatives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3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FDA82-A3FB-46BC-B7CF-8EC169C3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11" name="Google Shape;409;p39">
            <a:extLst>
              <a:ext uri="{FF2B5EF4-FFF2-40B4-BE49-F238E27FC236}">
                <a16:creationId xmlns:a16="http://schemas.microsoft.com/office/drawing/2014/main" id="{80D991A3-9AF7-4F70-80DE-D8FCACB5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buNone/>
            </a:pPr>
            <a:r>
              <a:rPr lang="de-DE" dirty="0"/>
              <a:t>   </a:t>
            </a:r>
          </a:p>
        </p:txBody>
      </p:sp>
      <p:sp>
        <p:nvSpPr>
          <p:cNvPr id="13" name="Google Shape;410;p39">
            <a:extLst>
              <a:ext uri="{FF2B5EF4-FFF2-40B4-BE49-F238E27FC236}">
                <a16:creationId xmlns:a16="http://schemas.microsoft.com/office/drawing/2014/main" id="{15CB4FE4-D6A5-4A35-A7F5-9746A2386FFF}"/>
              </a:ext>
            </a:extLst>
          </p:cNvPr>
          <p:cNvSpPr/>
          <p:nvPr/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Inhaltsplatzhalter 4" descr="Programmiererin mit einfarbiger Füllung">
            <a:extLst>
              <a:ext uri="{FF2B5EF4-FFF2-40B4-BE49-F238E27FC236}">
                <a16:creationId xmlns:a16="http://schemas.microsoft.com/office/drawing/2014/main" id="{60571C09-8518-4206-9CB8-36DFDF29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988594"/>
            <a:ext cx="515718" cy="515718"/>
          </a:xfrm>
          <a:prstGeom prst="rect">
            <a:avLst/>
          </a:prstGeom>
        </p:spPr>
      </p:pic>
      <p:pic>
        <p:nvPicPr>
          <p:cNvPr id="19" name="Inhaltsplatzhalter 4" descr="Programmiererin mit einfarbiger Füllung">
            <a:extLst>
              <a:ext uri="{FF2B5EF4-FFF2-40B4-BE49-F238E27FC236}">
                <a16:creationId xmlns:a16="http://schemas.microsoft.com/office/drawing/2014/main" id="{9D1309D7-D3FF-4BFE-AA99-0F8AF60A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65" y="4004627"/>
            <a:ext cx="508317" cy="508317"/>
          </a:xfrm>
          <a:prstGeom prst="rect">
            <a:avLst/>
          </a:prstGeom>
        </p:spPr>
      </p:pic>
      <p:pic>
        <p:nvPicPr>
          <p:cNvPr id="20" name="Inhaltsplatzhalter 4" descr="Programmiererin mit einfarbiger Füllung">
            <a:extLst>
              <a:ext uri="{FF2B5EF4-FFF2-40B4-BE49-F238E27FC236}">
                <a16:creationId xmlns:a16="http://schemas.microsoft.com/office/drawing/2014/main" id="{EC4C866A-AE84-4447-94FE-FD0FADE7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77" y="3981193"/>
            <a:ext cx="515718" cy="515718"/>
          </a:xfrm>
          <a:prstGeom prst="rect">
            <a:avLst/>
          </a:prstGeom>
        </p:spPr>
      </p:pic>
      <p:pic>
        <p:nvPicPr>
          <p:cNvPr id="21" name="Inhaltsplatzhalter 4" descr="Programmiererin mit einfarbiger Füllung">
            <a:extLst>
              <a:ext uri="{FF2B5EF4-FFF2-40B4-BE49-F238E27FC236}">
                <a16:creationId xmlns:a16="http://schemas.microsoft.com/office/drawing/2014/main" id="{816787F3-1040-4884-95FB-5F1CD8B9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889" y="3988594"/>
            <a:ext cx="508317" cy="508317"/>
          </a:xfrm>
          <a:prstGeom prst="rect">
            <a:avLst/>
          </a:prstGeom>
        </p:spPr>
      </p:pic>
      <p:pic>
        <p:nvPicPr>
          <p:cNvPr id="22" name="Grafik 21" descr="Cabriolet mit einfarbiger Füllung">
            <a:extLst>
              <a:ext uri="{FF2B5EF4-FFF2-40B4-BE49-F238E27FC236}">
                <a16:creationId xmlns:a16="http://schemas.microsoft.com/office/drawing/2014/main" id="{9AF9FC0A-4955-46DB-A070-994ADBEBB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95" y="4536378"/>
            <a:ext cx="914400" cy="914400"/>
          </a:xfrm>
          <a:prstGeom prst="rect">
            <a:avLst/>
          </a:prstGeom>
        </p:spPr>
      </p:pic>
      <p:pic>
        <p:nvPicPr>
          <p:cNvPr id="23" name="Grafik 22" descr="Kennzeichen mit einfarbiger Füllung">
            <a:extLst>
              <a:ext uri="{FF2B5EF4-FFF2-40B4-BE49-F238E27FC236}">
                <a16:creationId xmlns:a16="http://schemas.microsoft.com/office/drawing/2014/main" id="{5552902E-8865-4E5E-BEDB-CDEA9C3DB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0550" y="2379498"/>
            <a:ext cx="692552" cy="692552"/>
          </a:xfrm>
          <a:prstGeom prst="rect">
            <a:avLst/>
          </a:prstGeom>
        </p:spPr>
      </p:pic>
      <p:grpSp>
        <p:nvGrpSpPr>
          <p:cNvPr id="24" name="Google Shape;411;p39">
            <a:extLst>
              <a:ext uri="{FF2B5EF4-FFF2-40B4-BE49-F238E27FC236}">
                <a16:creationId xmlns:a16="http://schemas.microsoft.com/office/drawing/2014/main" id="{FD8D35D2-D2F2-4D22-8423-85EB56D77EAD}"/>
              </a:ext>
            </a:extLst>
          </p:cNvPr>
          <p:cNvGrpSpPr/>
          <p:nvPr/>
        </p:nvGrpSpPr>
        <p:grpSpPr>
          <a:xfrm>
            <a:off x="2286942" y="2596681"/>
            <a:ext cx="841607" cy="786082"/>
            <a:chOff x="1854273" y="1772729"/>
            <a:chExt cx="337532" cy="334744"/>
          </a:xfrm>
        </p:grpSpPr>
        <p:sp>
          <p:nvSpPr>
            <p:cNvPr id="25" name="Google Shape;412;p39">
              <a:extLst>
                <a:ext uri="{FF2B5EF4-FFF2-40B4-BE49-F238E27FC236}">
                  <a16:creationId xmlns:a16="http://schemas.microsoft.com/office/drawing/2014/main" id="{B72F39E9-8472-4256-A652-FBFEC92A117A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13;p39">
              <a:extLst>
                <a:ext uri="{FF2B5EF4-FFF2-40B4-BE49-F238E27FC236}">
                  <a16:creationId xmlns:a16="http://schemas.microsoft.com/office/drawing/2014/main" id="{C3CA2ADE-A734-450D-81EE-ECDC0E943A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10.05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3" name="Google Shape;411;p39">
            <a:extLst>
              <a:ext uri="{FF2B5EF4-FFF2-40B4-BE49-F238E27FC236}">
                <a16:creationId xmlns:a16="http://schemas.microsoft.com/office/drawing/2014/main" id="{CADF3AEB-F63E-488E-813D-9E785BBE554C}"/>
              </a:ext>
            </a:extLst>
          </p:cNvPr>
          <p:cNvGrpSpPr/>
          <p:nvPr/>
        </p:nvGrpSpPr>
        <p:grpSpPr>
          <a:xfrm>
            <a:off x="3084679" y="4236093"/>
            <a:ext cx="841607" cy="786082"/>
            <a:chOff x="1854273" y="1772729"/>
            <a:chExt cx="337532" cy="334744"/>
          </a:xfrm>
        </p:grpSpPr>
        <p:sp>
          <p:nvSpPr>
            <p:cNvPr id="34" name="Google Shape;412;p39">
              <a:extLst>
                <a:ext uri="{FF2B5EF4-FFF2-40B4-BE49-F238E27FC236}">
                  <a16:creationId xmlns:a16="http://schemas.microsoft.com/office/drawing/2014/main" id="{8EBF4C0B-57B7-43BA-9D14-6F5E8D0D0C1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13;p39">
              <a:extLst>
                <a:ext uri="{FF2B5EF4-FFF2-40B4-BE49-F238E27FC236}">
                  <a16:creationId xmlns:a16="http://schemas.microsoft.com/office/drawing/2014/main" id="{B82623F7-E89B-4E98-851F-95379D6BB6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17.05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6" name="Google Shape;411;p39">
            <a:extLst>
              <a:ext uri="{FF2B5EF4-FFF2-40B4-BE49-F238E27FC236}">
                <a16:creationId xmlns:a16="http://schemas.microsoft.com/office/drawing/2014/main" id="{25025AC3-7EE6-4576-B695-1A17AA70B6CC}"/>
              </a:ext>
            </a:extLst>
          </p:cNvPr>
          <p:cNvGrpSpPr/>
          <p:nvPr/>
        </p:nvGrpSpPr>
        <p:grpSpPr>
          <a:xfrm>
            <a:off x="4662319" y="2762487"/>
            <a:ext cx="841607" cy="786082"/>
            <a:chOff x="1854273" y="1772729"/>
            <a:chExt cx="337532" cy="334744"/>
          </a:xfrm>
        </p:grpSpPr>
        <p:sp>
          <p:nvSpPr>
            <p:cNvPr id="37" name="Google Shape;412;p39">
              <a:extLst>
                <a:ext uri="{FF2B5EF4-FFF2-40B4-BE49-F238E27FC236}">
                  <a16:creationId xmlns:a16="http://schemas.microsoft.com/office/drawing/2014/main" id="{68E386C7-524B-4BBC-8C47-697A75E23900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13;p39">
              <a:extLst>
                <a:ext uri="{FF2B5EF4-FFF2-40B4-BE49-F238E27FC236}">
                  <a16:creationId xmlns:a16="http://schemas.microsoft.com/office/drawing/2014/main" id="{CE21E2A8-D562-4084-B4AC-9ABAE2E5110D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31.05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9" name="Google Shape;411;p39">
            <a:extLst>
              <a:ext uri="{FF2B5EF4-FFF2-40B4-BE49-F238E27FC236}">
                <a16:creationId xmlns:a16="http://schemas.microsoft.com/office/drawing/2014/main" id="{9E843F2C-C2C9-45E0-963E-D0A25F635CE4}"/>
              </a:ext>
            </a:extLst>
          </p:cNvPr>
          <p:cNvGrpSpPr/>
          <p:nvPr/>
        </p:nvGrpSpPr>
        <p:grpSpPr>
          <a:xfrm>
            <a:off x="5436717" y="4154595"/>
            <a:ext cx="946300" cy="786082"/>
            <a:chOff x="1823890" y="1772729"/>
            <a:chExt cx="379520" cy="334744"/>
          </a:xfrm>
        </p:grpSpPr>
        <p:sp>
          <p:nvSpPr>
            <p:cNvPr id="40" name="Google Shape;412;p39">
              <a:extLst>
                <a:ext uri="{FF2B5EF4-FFF2-40B4-BE49-F238E27FC236}">
                  <a16:creationId xmlns:a16="http://schemas.microsoft.com/office/drawing/2014/main" id="{DEBE46DF-B102-4069-9872-7D60F6DB4B0E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3;p39">
              <a:extLst>
                <a:ext uri="{FF2B5EF4-FFF2-40B4-BE49-F238E27FC236}">
                  <a16:creationId xmlns:a16="http://schemas.microsoft.com/office/drawing/2014/main" id="{C8FD3A92-D45E-43A3-92D3-B52A4C236E08}"/>
                </a:ext>
              </a:extLst>
            </p:cNvPr>
            <p:cNvSpPr/>
            <p:nvPr/>
          </p:nvSpPr>
          <p:spPr>
            <a:xfrm>
              <a:off x="1823890" y="1846430"/>
              <a:ext cx="379520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07.06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" name="Google Shape;411;p39">
            <a:extLst>
              <a:ext uri="{FF2B5EF4-FFF2-40B4-BE49-F238E27FC236}">
                <a16:creationId xmlns:a16="http://schemas.microsoft.com/office/drawing/2014/main" id="{0A38E6EB-97B9-41EC-B314-9BABA679968D}"/>
              </a:ext>
            </a:extLst>
          </p:cNvPr>
          <p:cNvGrpSpPr/>
          <p:nvPr/>
        </p:nvGrpSpPr>
        <p:grpSpPr>
          <a:xfrm>
            <a:off x="7129724" y="2893317"/>
            <a:ext cx="841607" cy="786082"/>
            <a:chOff x="1854273" y="1772729"/>
            <a:chExt cx="337532" cy="334744"/>
          </a:xfrm>
        </p:grpSpPr>
        <p:sp>
          <p:nvSpPr>
            <p:cNvPr id="43" name="Google Shape;412;p39">
              <a:extLst>
                <a:ext uri="{FF2B5EF4-FFF2-40B4-BE49-F238E27FC236}">
                  <a16:creationId xmlns:a16="http://schemas.microsoft.com/office/drawing/2014/main" id="{48E9B1BB-0BD1-4890-9A72-A9FCA3752F63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13;p39">
              <a:extLst>
                <a:ext uri="{FF2B5EF4-FFF2-40B4-BE49-F238E27FC236}">
                  <a16:creationId xmlns:a16="http://schemas.microsoft.com/office/drawing/2014/main" id="{5625C5D0-DE7C-4355-84E4-AE5BF26D1D6A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14.06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5" name="Google Shape;411;p39">
            <a:extLst>
              <a:ext uri="{FF2B5EF4-FFF2-40B4-BE49-F238E27FC236}">
                <a16:creationId xmlns:a16="http://schemas.microsoft.com/office/drawing/2014/main" id="{B2743288-85E9-4A29-A995-A76078556A7C}"/>
              </a:ext>
            </a:extLst>
          </p:cNvPr>
          <p:cNvGrpSpPr/>
          <p:nvPr/>
        </p:nvGrpSpPr>
        <p:grpSpPr>
          <a:xfrm>
            <a:off x="8221447" y="3883020"/>
            <a:ext cx="841607" cy="786082"/>
            <a:chOff x="1854273" y="1772729"/>
            <a:chExt cx="337532" cy="334744"/>
          </a:xfrm>
        </p:grpSpPr>
        <p:sp>
          <p:nvSpPr>
            <p:cNvPr id="46" name="Google Shape;412;p39">
              <a:extLst>
                <a:ext uri="{FF2B5EF4-FFF2-40B4-BE49-F238E27FC236}">
                  <a16:creationId xmlns:a16="http://schemas.microsoft.com/office/drawing/2014/main" id="{C1ABAFE9-408C-4C29-B413-03CA109C7E2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13;p39">
              <a:extLst>
                <a:ext uri="{FF2B5EF4-FFF2-40B4-BE49-F238E27FC236}">
                  <a16:creationId xmlns:a16="http://schemas.microsoft.com/office/drawing/2014/main" id="{A989C5D2-3F96-4B7E-ACA1-BED4108938E4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21.06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8" name="Google Shape;411;p39">
            <a:extLst>
              <a:ext uri="{FF2B5EF4-FFF2-40B4-BE49-F238E27FC236}">
                <a16:creationId xmlns:a16="http://schemas.microsoft.com/office/drawing/2014/main" id="{6269693F-B82B-4786-880F-4BA792B0E904}"/>
              </a:ext>
            </a:extLst>
          </p:cNvPr>
          <p:cNvGrpSpPr/>
          <p:nvPr/>
        </p:nvGrpSpPr>
        <p:grpSpPr>
          <a:xfrm>
            <a:off x="9511962" y="3537703"/>
            <a:ext cx="841607" cy="786082"/>
            <a:chOff x="1854273" y="1772729"/>
            <a:chExt cx="337532" cy="334744"/>
          </a:xfrm>
        </p:grpSpPr>
        <p:sp>
          <p:nvSpPr>
            <p:cNvPr id="49" name="Google Shape;412;p39">
              <a:extLst>
                <a:ext uri="{FF2B5EF4-FFF2-40B4-BE49-F238E27FC236}">
                  <a16:creationId xmlns:a16="http://schemas.microsoft.com/office/drawing/2014/main" id="{A6C3D5D9-21D9-4C87-87F5-C833D69F39D7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13;p39">
              <a:extLst>
                <a:ext uri="{FF2B5EF4-FFF2-40B4-BE49-F238E27FC236}">
                  <a16:creationId xmlns:a16="http://schemas.microsoft.com/office/drawing/2014/main" id="{91158E95-F4BE-471D-9F27-895B7920E60E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28.06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A61556E7-C358-4A8F-944A-378833BC349A}"/>
              </a:ext>
            </a:extLst>
          </p:cNvPr>
          <p:cNvSpPr/>
          <p:nvPr/>
        </p:nvSpPr>
        <p:spPr>
          <a:xfrm>
            <a:off x="9905058" y="3043954"/>
            <a:ext cx="1948378" cy="31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BF6EC7C-105B-4D89-A9F1-250806F7A436}"/>
              </a:ext>
            </a:extLst>
          </p:cNvPr>
          <p:cNvSpPr txBox="1"/>
          <p:nvPr/>
        </p:nvSpPr>
        <p:spPr>
          <a:xfrm>
            <a:off x="2113094" y="2194832"/>
            <a:ext cx="155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0EE417-5FD8-42AA-B81A-BB1B545A405A}"/>
              </a:ext>
            </a:extLst>
          </p:cNvPr>
          <p:cNvSpPr txBox="1"/>
          <p:nvPr/>
        </p:nvSpPr>
        <p:spPr>
          <a:xfrm>
            <a:off x="2614164" y="5158601"/>
            <a:ext cx="214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DC38684-D065-494F-9968-947BF07FC4F5}"/>
              </a:ext>
            </a:extLst>
          </p:cNvPr>
          <p:cNvSpPr txBox="1"/>
          <p:nvPr/>
        </p:nvSpPr>
        <p:spPr>
          <a:xfrm>
            <a:off x="7781029" y="4932745"/>
            <a:ext cx="286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Alternative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and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F319A31-CAC8-46E8-A12E-6B4D9BECD404}"/>
              </a:ext>
            </a:extLst>
          </p:cNvPr>
          <p:cNvSpPr txBox="1"/>
          <p:nvPr/>
        </p:nvSpPr>
        <p:spPr>
          <a:xfrm>
            <a:off x="7102999" y="2247182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threshold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20D1BD6-4DEB-46DC-A77B-41554E17EE7F}"/>
              </a:ext>
            </a:extLst>
          </p:cNvPr>
          <p:cNvSpPr txBox="1"/>
          <p:nvPr/>
        </p:nvSpPr>
        <p:spPr>
          <a:xfrm>
            <a:off x="5243155" y="5142485"/>
            <a:ext cx="185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Preprocessing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87E8D1B-0B55-4F87-91A0-DBA5844C7EC0}"/>
              </a:ext>
            </a:extLst>
          </p:cNvPr>
          <p:cNvSpPr txBox="1"/>
          <p:nvPr/>
        </p:nvSpPr>
        <p:spPr>
          <a:xfrm>
            <a:off x="4348134" y="2397844"/>
            <a:ext cx="241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Otsu and </a:t>
            </a:r>
            <a:r>
              <a:rPr lang="de-DE" dirty="0" err="1"/>
              <a:t>Dice</a:t>
            </a:r>
            <a:r>
              <a:rPr lang="de-DE" dirty="0"/>
              <a:t> 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CAE1B78-1234-4519-A70D-AA051C3EBFF5}"/>
              </a:ext>
            </a:extLst>
          </p:cNvPr>
          <p:cNvSpPr txBox="1"/>
          <p:nvPr/>
        </p:nvSpPr>
        <p:spPr>
          <a:xfrm>
            <a:off x="10103762" y="4322594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counting</a:t>
            </a:r>
            <a:endParaRPr lang="de-DE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68FF93B-9EBD-4F5B-8EAD-AB6AEAE7CF54}"/>
              </a:ext>
            </a:extLst>
          </p:cNvPr>
          <p:cNvSpPr txBox="1"/>
          <p:nvPr/>
        </p:nvSpPr>
        <p:spPr>
          <a:xfrm>
            <a:off x="9911934" y="3023653"/>
            <a:ext cx="218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 and </a:t>
            </a:r>
            <a:r>
              <a:rPr lang="de-DE" dirty="0" err="1"/>
              <a:t>report</a:t>
            </a: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93B1E63-559F-4903-9B6A-4497E3491AA3}"/>
              </a:ext>
            </a:extLst>
          </p:cNvPr>
          <p:cNvSpPr txBox="1"/>
          <p:nvPr/>
        </p:nvSpPr>
        <p:spPr>
          <a:xfrm>
            <a:off x="10135122" y="2079931"/>
            <a:ext cx="24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8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115E6-E50C-435C-AF5B-FD45AE2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endParaRPr lang="de-DE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03E30994-B36A-48A2-A840-9319C5620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775574"/>
              </p:ext>
            </p:extLst>
          </p:nvPr>
        </p:nvGraphicFramePr>
        <p:xfrm>
          <a:off x="670560" y="2108200"/>
          <a:ext cx="10484803" cy="402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40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211E6-5A63-4B07-972F-B2F0E825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r>
              <a:rPr lang="de-DE" dirty="0"/>
              <a:t>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49E2C6A-941B-4BF7-A4A2-56153E213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772689"/>
              </p:ext>
            </p:extLst>
          </p:nvPr>
        </p:nvGraphicFramePr>
        <p:xfrm>
          <a:off x="914400" y="2108200"/>
          <a:ext cx="10728643" cy="404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59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C021-9F8E-4D64-B43F-C3A1F91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306923"/>
            <a:ext cx="10058400" cy="1450757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E5FAB8F-42B7-4E7B-9B03-ACA056F5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76330"/>
              </p:ext>
            </p:extLst>
          </p:nvPr>
        </p:nvGraphicFramePr>
        <p:xfrm>
          <a:off x="375920" y="2108200"/>
          <a:ext cx="10779443" cy="409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 descr="Wegweiser mit einfarbiger Füllung">
            <a:extLst>
              <a:ext uri="{FF2B5EF4-FFF2-40B4-BE49-F238E27FC236}">
                <a16:creationId xmlns:a16="http://schemas.microsoft.com/office/drawing/2014/main" id="{304C2701-6AAF-427F-B5C8-B996A0CC4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3261360"/>
            <a:ext cx="624840" cy="624840"/>
          </a:xfrm>
          <a:prstGeom prst="rect">
            <a:avLst/>
          </a:prstGeom>
        </p:spPr>
      </p:pic>
      <p:pic>
        <p:nvPicPr>
          <p:cNvPr id="11" name="Grafik 10" descr="Übertragen mit einfarbiger Füllung">
            <a:extLst>
              <a:ext uri="{FF2B5EF4-FFF2-40B4-BE49-F238E27FC236}">
                <a16:creationId xmlns:a16="http://schemas.microsoft.com/office/drawing/2014/main" id="{89C77563-EEC8-43AE-AE68-F2F7D7757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7120" y="5191760"/>
            <a:ext cx="736600" cy="736600"/>
          </a:xfrm>
          <a:prstGeom prst="rect">
            <a:avLst/>
          </a:prstGeom>
        </p:spPr>
      </p:pic>
      <p:pic>
        <p:nvPicPr>
          <p:cNvPr id="17" name="Grafik 16" descr="Prost mit einfarbiger Füllung">
            <a:extLst>
              <a:ext uri="{FF2B5EF4-FFF2-40B4-BE49-F238E27FC236}">
                <a16:creationId xmlns:a16="http://schemas.microsoft.com/office/drawing/2014/main" id="{546DF621-762E-4F34-843F-57C2CDD71F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2500" y="4566920"/>
            <a:ext cx="624840" cy="62484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3C78D5E-5294-4227-B784-5F007586078D}"/>
              </a:ext>
            </a:extLst>
          </p:cNvPr>
          <p:cNvSpPr txBox="1"/>
          <p:nvPr/>
        </p:nvSpPr>
        <p:spPr>
          <a:xfrm>
            <a:off x="6797040" y="217932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2x a </a:t>
            </a:r>
            <a:r>
              <a:rPr lang="de-DE" dirty="0" err="1"/>
              <a:t>week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Live and online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A9D2E9-D6DE-4FF5-A4F7-8FA2F3F4BE44}"/>
              </a:ext>
            </a:extLst>
          </p:cNvPr>
          <p:cNvSpPr txBox="1"/>
          <p:nvPr/>
        </p:nvSpPr>
        <p:spPr>
          <a:xfrm>
            <a:off x="8775700" y="404759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Work in </a:t>
            </a:r>
            <a:r>
              <a:rPr lang="de-DE" dirty="0" err="1"/>
              <a:t>pairs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Help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41017B-A2C7-4731-BB72-1CA4A4A80C1D}"/>
              </a:ext>
            </a:extLst>
          </p:cNvPr>
          <p:cNvSpPr txBox="1"/>
          <p:nvPr/>
        </p:nvSpPr>
        <p:spPr>
          <a:xfrm>
            <a:off x="402590" y="3886200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project</a:t>
            </a:r>
            <a:r>
              <a:rPr lang="de-DE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Strucuture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0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A9ACB-1B74-466C-B60B-8BF76006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b="1" dirty="0">
                <a:solidFill>
                  <a:srgbClr val="FFFFFF"/>
                </a:solidFill>
              </a:rPr>
              <a:t>Data</a:t>
            </a:r>
            <a:br>
              <a:rPr lang="de-DE" b="1" dirty="0">
                <a:solidFill>
                  <a:srgbClr val="FFFFFF"/>
                </a:solidFill>
              </a:rPr>
            </a:br>
            <a:r>
              <a:rPr lang="de-DE" b="1" i="1" dirty="0">
                <a:solidFill>
                  <a:srgbClr val="FFFFFF"/>
                </a:solidFill>
              </a:rPr>
              <a:t>keine sorge nur mal ein grober überblick pink bleibt nicht…. :P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416B0-0995-424B-B848-20B9C52C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de-DE" sz="2800" dirty="0"/>
              <a:t>3 Datasets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F2EAB1-3C2A-051F-B216-7C4B38A16281}"/>
              </a:ext>
            </a:extLst>
          </p:cNvPr>
          <p:cNvSpPr/>
          <p:nvPr/>
        </p:nvSpPr>
        <p:spPr>
          <a:xfrm>
            <a:off x="5255489" y="2450088"/>
            <a:ext cx="3057236" cy="3193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811A8-581A-467F-CA7E-EEFD85D1D744}"/>
              </a:ext>
            </a:extLst>
          </p:cNvPr>
          <p:cNvSpPr txBox="1"/>
          <p:nvPr/>
        </p:nvSpPr>
        <p:spPr>
          <a:xfrm>
            <a:off x="5592616" y="3412836"/>
            <a:ext cx="2382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Why</a:t>
            </a:r>
            <a:r>
              <a:rPr lang="de-DE" sz="2800" dirty="0"/>
              <a:t> Otsu </a:t>
            </a:r>
            <a:r>
              <a:rPr lang="de-DE" sz="2800" dirty="0" err="1"/>
              <a:t>thresholding</a:t>
            </a:r>
            <a:r>
              <a:rPr lang="de-DE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E2285-934F-8DF9-47A3-EE46BE1F064A}"/>
              </a:ext>
            </a:extLst>
          </p:cNvPr>
          <p:cNvSpPr txBox="1"/>
          <p:nvPr/>
        </p:nvSpPr>
        <p:spPr>
          <a:xfrm>
            <a:off x="8566119" y="2166479"/>
            <a:ext cx="3057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Würde </a:t>
            </a:r>
            <a:r>
              <a:rPr lang="de-DE" dirty="0" err="1"/>
              <a:t>irgenwie</a:t>
            </a:r>
            <a:r>
              <a:rPr lang="de-DE" dirty="0"/>
              <a:t> ziemlich am </a:t>
            </a:r>
            <a:r>
              <a:rPr lang="de-DE" dirty="0" err="1"/>
              <a:t>anfang</a:t>
            </a:r>
            <a:r>
              <a:rPr lang="de-DE" dirty="0"/>
              <a:t> erklären warum wir jetzt </a:t>
            </a:r>
            <a:r>
              <a:rPr lang="de-DE" dirty="0" err="1"/>
              <a:t>otsu</a:t>
            </a:r>
            <a:r>
              <a:rPr lang="de-DE" dirty="0"/>
              <a:t> verwinden und was das genau bringt für unsere </a:t>
            </a:r>
            <a:r>
              <a:rPr lang="de-DE" dirty="0" err="1"/>
              <a:t>bilder</a:t>
            </a:r>
            <a:r>
              <a:rPr lang="de-DE" dirty="0"/>
              <a:t>. </a:t>
            </a:r>
            <a:r>
              <a:rPr lang="de-DE" dirty="0" err="1"/>
              <a:t>Evtl</a:t>
            </a:r>
            <a:r>
              <a:rPr lang="de-DE" dirty="0"/>
              <a:t> 2 </a:t>
            </a:r>
            <a:r>
              <a:rPr lang="de-DE" dirty="0" err="1"/>
              <a:t>sätze</a:t>
            </a:r>
            <a:r>
              <a:rPr lang="de-DE" dirty="0"/>
              <a:t> dazu quasi als </a:t>
            </a:r>
            <a:r>
              <a:rPr lang="de-DE" dirty="0" err="1"/>
              <a:t>einleitungssatz</a:t>
            </a:r>
            <a:r>
              <a:rPr lang="de-DE" dirty="0"/>
              <a:t>? Und dann sagen genaueres kommt später oder sowas meint ihr?</a:t>
            </a:r>
          </a:p>
        </p:txBody>
      </p:sp>
    </p:spTree>
    <p:extLst>
      <p:ext uri="{BB962C8B-B14F-4D97-AF65-F5344CB8AC3E}">
        <p14:creationId xmlns:p14="http://schemas.microsoft.com/office/powerpoint/2010/main" val="275520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GFP transfected GOWT1 mouse embryonic stem cells</a:t>
            </a:r>
            <a:br>
              <a:rPr lang="de-DE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7CBC4-7266-4ABE-8AD6-5A853A1A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80786"/>
            <a:ext cx="6125873" cy="3193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images total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1024x1024 pixels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10-20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nulei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de-DE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7E418-20E4-F858-960D-75F894FD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16" y="3013453"/>
            <a:ext cx="2886593" cy="2854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DB20F-4B68-9B31-CE60-DCFA21DB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87" y="2044170"/>
            <a:ext cx="2757957" cy="2769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59D88-C72F-8DA4-8F3B-C6AEB7C936F3}"/>
              </a:ext>
            </a:extLst>
          </p:cNvPr>
          <p:cNvSpPr txBox="1"/>
          <p:nvPr/>
        </p:nvSpPr>
        <p:spPr>
          <a:xfrm>
            <a:off x="9418320" y="5095240"/>
            <a:ext cx="245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müsste ein </a:t>
            </a:r>
            <a:r>
              <a:rPr lang="de-DE" dirty="0" err="1"/>
              <a:t>histogramm</a:t>
            </a:r>
            <a:r>
              <a:rPr lang="de-DE" dirty="0"/>
              <a:t> sein..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r>
              <a:rPr lang="de-DE" dirty="0">
                <a:sym typeface="Wingdings" panose="05000000000000000000" pitchFamily="2" charset="2"/>
              </a:rPr>
              <a:t>(in </a:t>
            </a:r>
            <a:r>
              <a:rPr lang="de-DE" dirty="0" err="1">
                <a:sym typeface="Wingdings" panose="05000000000000000000" pitchFamily="2" charset="2"/>
              </a:rPr>
              <a:t>arbeit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229E-437C-A902-CB1B-F578467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NIH3T3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Mouse embryonic cells stained with Hoechst</a:t>
            </a: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de-DE" sz="22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4881-04CF-F2E4-1376-92F222097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18 images total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Size: 1344x1024 pixels</a:t>
            </a: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about 60 nuclei per image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20B2B-9F6A-200D-11EA-804A3D5DBC46}"/>
              </a:ext>
            </a:extLst>
          </p:cNvPr>
          <p:cNvSpPr txBox="1"/>
          <p:nvPr/>
        </p:nvSpPr>
        <p:spPr>
          <a:xfrm>
            <a:off x="6908800" y="3537527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und </a:t>
            </a:r>
            <a:r>
              <a:rPr lang="de-DE" dirty="0" err="1"/>
              <a:t>histogramm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4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029F-6079-FC20-A884-9D8DA03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cells stably expressing H2b-GFP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AB60-692F-C0C6-A222-BC3C4D57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images total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1100x 700 pixels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30-50 nuclei per image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D52CD-A445-3FF8-954A-06A642A7DCDF}"/>
              </a:ext>
            </a:extLst>
          </p:cNvPr>
          <p:cNvSpPr txBox="1"/>
          <p:nvPr/>
        </p:nvSpPr>
        <p:spPr>
          <a:xfrm>
            <a:off x="6908800" y="3537527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und </a:t>
            </a:r>
            <a:r>
              <a:rPr lang="de-DE" dirty="0" err="1"/>
              <a:t>histogramm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43FC3BDF-1CB5-10DA-7E88-89F5AD356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457357"/>
              </p:ext>
            </p:extLst>
          </p:nvPr>
        </p:nvGraphicFramePr>
        <p:xfrm>
          <a:off x="1686560" y="548640"/>
          <a:ext cx="10292080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4CE3A299-0FA3-278F-BBB4-7557401883F3}"/>
              </a:ext>
            </a:extLst>
          </p:cNvPr>
          <p:cNvSpPr txBox="1"/>
          <p:nvPr/>
        </p:nvSpPr>
        <p:spPr>
          <a:xfrm>
            <a:off x="3139440" y="2951946"/>
            <a:ext cx="2448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Image </a:t>
            </a:r>
            <a:r>
              <a:rPr lang="de-DE" sz="2800" dirty="0" err="1">
                <a:solidFill>
                  <a:schemeClr val="bg1"/>
                </a:solidFill>
              </a:rPr>
              <a:t>Thresholding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030062C-3AE9-9D3B-35A7-4F9E2C84C0C9}"/>
              </a:ext>
            </a:extLst>
          </p:cNvPr>
          <p:cNvSpPr txBox="1"/>
          <p:nvPr/>
        </p:nvSpPr>
        <p:spPr>
          <a:xfrm>
            <a:off x="7487920" y="1219200"/>
            <a:ext cx="260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139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1CCF0-7947-9B10-9067-D267B8C5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17C06-8CC2-65E5-B94A-633AA9A0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 einer bimodal </a:t>
            </a:r>
            <a:r>
              <a:rPr lang="de-DE" dirty="0" err="1"/>
              <a:t>distribution</a:t>
            </a:r>
            <a:r>
              <a:rPr lang="de-DE" dirty="0"/>
              <a:t>+ </a:t>
            </a:r>
            <a:r>
              <a:rPr lang="de-DE" dirty="0" err="1"/>
              <a:t>threshold</a:t>
            </a:r>
            <a:r>
              <a:rPr lang="de-DE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159582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4BE9C-948B-E17F-02CD-105539AF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21F875D-6FE0-A6B1-E8DB-98354322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96805"/>
            <a:ext cx="3708000" cy="37080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1D36A56-EF4D-C7EB-DC1F-F99149AFF1C9}"/>
              </a:ext>
            </a:extLst>
          </p:cNvPr>
          <p:cNvSpPr txBox="1"/>
          <p:nvPr/>
        </p:nvSpPr>
        <p:spPr>
          <a:xfrm>
            <a:off x="4907280" y="2661920"/>
            <a:ext cx="369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Histogramm von diesem Bild: t39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61BBD9F-EDED-0AA7-BF06-D8402AD24D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4" t="8430" r="38463" b="25333"/>
          <a:stretch/>
        </p:blipFill>
        <p:spPr>
          <a:xfrm>
            <a:off x="9442040" y="2175777"/>
            <a:ext cx="1842752" cy="382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3831-D3C7-14D0-C9B6-D35ED18B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9916BDC-60FC-2DB7-C95A-B833BA301CF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Determintation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maximizing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between-class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equivalently</a:t>
            </a:r>
            <a:r>
              <a:rPr lang="de-DE" dirty="0"/>
              <a:t> </a:t>
            </a:r>
            <a:r>
              <a:rPr lang="de-DE" dirty="0" err="1"/>
              <a:t>minimizing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within-class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E42D1EAB-9C07-8C72-5D75-D24744234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004475"/>
              </p:ext>
            </p:extLst>
          </p:nvPr>
        </p:nvGraphicFramePr>
        <p:xfrm>
          <a:off x="1097280" y="2407919"/>
          <a:ext cx="10129520" cy="4551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/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Between-class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000" i="1" baseline="30000" dirty="0">
                    <a:solidFill>
                      <a:schemeClr val="bg1"/>
                    </a:solidFill>
                  </a:rPr>
                  <a:t>2 </a:t>
                </a:r>
                <a:r>
                  <a:rPr lang="de-DE" sz="2000" i="1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calss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pPr/>
                <a:endParaRPr lang="de-DE" sz="1600" baseline="30000" dirty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Class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mean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levels</a:t>
                </a:r>
                <a:r>
                  <a:rPr lang="de-DE" sz="1600" baseline="30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blipFill>
                <a:blip r:embed="rId7"/>
                <a:stretch>
                  <a:fillRect t="-1934" b="-16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/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Within-class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calss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dirty="0"/>
              </a:p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sub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= Class </a:t>
                </a:r>
                <a:r>
                  <a:rPr lang="de-DE" dirty="0" err="1">
                    <a:solidFill>
                      <a:schemeClr val="bg1"/>
                    </a:solidFill>
                  </a:rPr>
                  <a:t>variances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blipFill>
                <a:blip r:embed="rId8"/>
                <a:stretch>
                  <a:fillRect t="-1892" b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1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Breitbild</PresentationFormat>
  <Paragraphs>156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Avenir Next LT Pro</vt:lpstr>
      <vt:lpstr>Avenir Next LT Pro Light</vt:lpstr>
      <vt:lpstr>Calibri</vt:lpstr>
      <vt:lpstr>Cambria Math</vt:lpstr>
      <vt:lpstr>Quicksand</vt:lpstr>
      <vt:lpstr>Symbol</vt:lpstr>
      <vt:lpstr>Wingdings</vt:lpstr>
      <vt:lpstr>RetrospectVTI</vt:lpstr>
      <vt:lpstr>Project proposal</vt:lpstr>
      <vt:lpstr>Data keine sorge nur mal ein grober überblick pink bleibt nicht…. :P</vt:lpstr>
      <vt:lpstr> N2DH- GOWT1 GFP transfected GOWT1 mouse embryonic stem cells </vt:lpstr>
      <vt:lpstr> NIH3T3 Mouse embryonic cells stained with Hoechst </vt:lpstr>
      <vt:lpstr> N2DL-HeLa HeLa cells stably expressing H2b-GFP  </vt:lpstr>
      <vt:lpstr>PowerPoint-Präsentation</vt:lpstr>
      <vt:lpstr>Otsu Thresholding</vt:lpstr>
      <vt:lpstr>Otsu Thresholding</vt:lpstr>
      <vt:lpstr>Otsu Thresholding</vt:lpstr>
      <vt:lpstr>Otsu Thresholding</vt:lpstr>
      <vt:lpstr>Otsu Thresholding - Algorithm</vt:lpstr>
      <vt:lpstr>Local Thresholding - Sliding window scheme</vt:lpstr>
      <vt:lpstr>Dice Score Coefficient</vt:lpstr>
      <vt:lpstr>Eulers rings normal version and dice score #muss noch ueberlegen wie genau ich es mache also in what order</vt:lpstr>
      <vt:lpstr>wie sieht es statistisch auss (eulers rings)</vt:lpstr>
      <vt:lpstr>Timeline</vt:lpstr>
      <vt:lpstr>Milestones and Deliverables</vt:lpstr>
      <vt:lpstr>Milestones and Deliverables 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Petra Kioschis</cp:lastModifiedBy>
  <cp:revision>26</cp:revision>
  <dcterms:created xsi:type="dcterms:W3CDTF">2022-05-06T12:52:27Z</dcterms:created>
  <dcterms:modified xsi:type="dcterms:W3CDTF">2022-05-11T13:43:39Z</dcterms:modified>
</cp:coreProperties>
</file>