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Project proposal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A9ACB-1B74-466C-B60B-8BF76006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16B0-0995-424B-B848-20B9C52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2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2582"/>
            <a:ext cx="5921921" cy="5126203"/>
          </a:xfrm>
        </p:spPr>
        <p:txBody>
          <a:bodyPr anchor="ctr">
            <a:normAutofit/>
          </a:bodyPr>
          <a:lstStyle/>
          <a:p>
            <a:pPr algn="r"/>
            <a:endParaRPr lang="de-DE" sz="8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7CBC4-7266-4ABE-8AD6-5A853A1A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Avenir Next LT Pro</vt:lpstr>
      <vt:lpstr>Avenir Next LT Pro Light</vt:lpstr>
      <vt:lpstr>Calibri</vt:lpstr>
      <vt:lpstr>RetrospectVTI</vt:lpstr>
      <vt:lpstr>Project proposal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Marie-Claire Indilewitsch</cp:lastModifiedBy>
  <cp:revision>1</cp:revision>
  <dcterms:created xsi:type="dcterms:W3CDTF">2022-05-06T12:52:27Z</dcterms:created>
  <dcterms:modified xsi:type="dcterms:W3CDTF">2022-05-06T12:53:19Z</dcterms:modified>
</cp:coreProperties>
</file>