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84" r:id="rId2"/>
    <p:sldId id="256" r:id="rId3"/>
    <p:sldId id="258" r:id="rId4"/>
    <p:sldId id="260" r:id="rId5"/>
    <p:sldId id="259" r:id="rId6"/>
    <p:sldId id="271" r:id="rId7"/>
    <p:sldId id="274" r:id="rId8"/>
    <p:sldId id="270" r:id="rId9"/>
    <p:sldId id="273" r:id="rId10"/>
    <p:sldId id="275" r:id="rId11"/>
    <p:sldId id="277" r:id="rId12"/>
    <p:sldId id="261" r:id="rId13"/>
    <p:sldId id="263" r:id="rId14"/>
    <p:sldId id="262" r:id="rId15"/>
    <p:sldId id="281" r:id="rId16"/>
    <p:sldId id="282" r:id="rId17"/>
    <p:sldId id="283" r:id="rId18"/>
    <p:sldId id="264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 xmlns=""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 xmlns="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 xmlns="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 xmlns="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 custLinFactNeighborX="0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clipping</a:t>
          </a:r>
          <a:endParaRPr lang="de-DE" sz="1600" kern="1200" dirty="0"/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9AD3-658A-4022-B873-92D104DA997E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E504-1BBF-47A8-A405-3F5D72870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diagramLayout" Target="../diagrams/layout4.xml"/><Relationship Id="rId21" Type="http://schemas.openxmlformats.org/officeDocument/2006/relationships/image" Target="../media/image30.png"/><Relationship Id="rId7" Type="http://schemas.openxmlformats.org/officeDocument/2006/relationships/diagramData" Target="../diagrams/data6.xml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8.pn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46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outline">
            <a:extLst>
              <a:ext uri="{FF2B5EF4-FFF2-40B4-BE49-F238E27FC236}">
                <a16:creationId xmlns:a16="http://schemas.microsoft.com/office/drawing/2014/main" id="{E819D09F-C484-DE12-463A-43276E29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324" y="1141783"/>
            <a:ext cx="4295572" cy="4295572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813FA24-824C-13F8-51A2-356AA5BC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1722" y="1804480"/>
            <a:ext cx="2970178" cy="2970178"/>
          </a:xfrm>
          <a:prstGeom prst="rect">
            <a:avLst/>
          </a:prstGeom>
        </p:spPr>
      </p:pic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CF18E3F3-BD93-15ED-323D-3A7DF1F26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3673" y="2675915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D6180A62-285A-CA46-CC3D-F23FF13E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069" y="1804481"/>
            <a:ext cx="2970177" cy="2970177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A0CCEA64-7CD2-B34B-9682-A66DB67F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713" y="2731446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17667D-B534-588D-AB30-4EE90B6B4B65}"/>
              </a:ext>
            </a:extLst>
          </p:cNvPr>
          <p:cNvSpPr/>
          <p:nvPr/>
        </p:nvSpPr>
        <p:spPr>
          <a:xfrm>
            <a:off x="5803770" y="279994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75BE0B-3EBC-08BA-8A8E-24484A4A1AA9}"/>
              </a:ext>
            </a:extLst>
          </p:cNvPr>
          <p:cNvSpPr/>
          <p:nvPr/>
        </p:nvSpPr>
        <p:spPr>
          <a:xfrm>
            <a:off x="6683729" y="2805212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DC73F4-0742-8E4B-1B78-3A91280EA0CE}"/>
              </a:ext>
            </a:extLst>
          </p:cNvPr>
          <p:cNvSpPr/>
          <p:nvPr/>
        </p:nvSpPr>
        <p:spPr>
          <a:xfrm>
            <a:off x="8559939" y="281453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A4E342-E14E-6203-EB5C-6B5E3BCAD4A4}"/>
              </a:ext>
            </a:extLst>
          </p:cNvPr>
          <p:cNvSpPr/>
          <p:nvPr/>
        </p:nvSpPr>
        <p:spPr>
          <a:xfrm>
            <a:off x="7615543" y="2824667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132726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08200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6653719" y="4457466"/>
            <a:ext cx="542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Noise  -&gt;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Gauss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contrast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5"/>
            <a:ext cx="4493252" cy="3918231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F14A-9169-903C-F6A3-DBAF4FD5C659}"/>
              </a:ext>
            </a:extLst>
          </p:cNvPr>
          <p:cNvSpPr txBox="1"/>
          <p:nvPr/>
        </p:nvSpPr>
        <p:spPr>
          <a:xfrm>
            <a:off x="7202022" y="4216816"/>
            <a:ext cx="2525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Reflection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lieber </a:t>
            </a:r>
            <a:r>
              <a:rPr lang="de-DE" dirty="0" err="1"/>
              <a:t>helligkeit</a:t>
            </a:r>
            <a:r>
              <a:rPr lang="de-DE" dirty="0"/>
              <a:t> anderes </a:t>
            </a:r>
            <a:r>
              <a:rPr lang="de-DE" dirty="0" err="1"/>
              <a:t>bild</a:t>
            </a:r>
            <a:r>
              <a:rPr lang="de-DE" dirty="0"/>
              <a:t> suchen</a:t>
            </a:r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3" y="2283297"/>
            <a:ext cx="5979569" cy="3821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4CF28-F9F0-46D9-C2E8-127E14534B82}"/>
              </a:ext>
            </a:extLst>
          </p:cNvPr>
          <p:cNvSpPr txBox="1"/>
          <p:nvPr/>
        </p:nvSpPr>
        <p:spPr>
          <a:xfrm>
            <a:off x="7645940" y="3608962"/>
            <a:ext cx="303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wo man </a:t>
            </a:r>
            <a:r>
              <a:rPr lang="de-DE" dirty="0" err="1"/>
              <a:t>reflections</a:t>
            </a:r>
            <a:r>
              <a:rPr lang="de-DE" dirty="0"/>
              <a:t> sieht…</a:t>
            </a:r>
          </a:p>
        </p:txBody>
      </p:sp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Project </a:t>
            </a:r>
            <a:r>
              <a:rPr lang="de-DE" sz="5400" dirty="0" err="1">
                <a:solidFill>
                  <a:schemeClr val="tx1"/>
                </a:solidFill>
              </a:rPr>
              <a:t>proposal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43068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N2DH-GOWT1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embryonic stem cells | Organism: Mouse (Mus musculus) </a:t>
            </a:r>
            <a:br>
              <a:rPr lang="de-DE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Rat outline">
            <a:extLst>
              <a:ext uri="{FF2B5EF4-FFF2-40B4-BE49-F238E27FC236}">
                <a16:creationId xmlns:a16="http://schemas.microsoft.com/office/drawing/2014/main" id="{70D1F548-A99F-A385-1B07-34C597D2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880" y="985020"/>
            <a:ext cx="676920" cy="6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2238C-9CC6-F339-4679-6A7A425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672794-83D5-025B-93C1-C056481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3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3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GOWT1 – stem cell line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8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(Mus musculus)</a:t>
            </a:r>
            <a:b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1FC71-14B5-9970-E933-B014A715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C58FA-0507-040C-0141-BF786C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3" y="2241250"/>
            <a:ext cx="5012585" cy="3823300"/>
          </a:xfrm>
          <a:prstGeom prst="rect">
            <a:avLst/>
          </a:prstGeom>
        </p:spPr>
      </p:pic>
      <p:pic>
        <p:nvPicPr>
          <p:cNvPr id="14" name="Graphic 13" descr="Rat outline">
            <a:extLst>
              <a:ext uri="{FF2B5EF4-FFF2-40B4-BE49-F238E27FC236}">
                <a16:creationId xmlns:a16="http://schemas.microsoft.com/office/drawing/2014/main" id="{690592CF-7E8A-832D-47CD-20DDDBC2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199" y="1011981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</a:t>
            </a:r>
            <a:r>
              <a:rPr lang="en-GB" sz="2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Homo sapiens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de-DE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FDF8442-7BB9-DF86-6175-87734CB1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753" y="906389"/>
            <a:ext cx="609861" cy="609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A87A49-7E88-5624-E63B-C187794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6203EB-3FCE-9316-FE79-75B93492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453176" y="739212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545335" y="739212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8315-5430-8660-D095-AB4AA3A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0" y="1774323"/>
            <a:ext cx="4832541" cy="368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66ED2-429C-C30E-DA28-6E053DDD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62" y="1774323"/>
            <a:ext cx="4796255" cy="36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17C06-8CC2-65E5-B94A-633AA9A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einer bimodal </a:t>
            </a:r>
            <a:r>
              <a:rPr lang="de-DE" dirty="0" err="1"/>
              <a:t>distribution</a:t>
            </a:r>
            <a:r>
              <a:rPr lang="de-DE" dirty="0"/>
              <a:t>+ </a:t>
            </a:r>
            <a:r>
              <a:rPr lang="de-DE" dirty="0" err="1"/>
              <a:t>threshold</a:t>
            </a:r>
            <a:r>
              <a:rPr lang="de-DE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546233" y="2241694"/>
            <a:ext cx="1842752" cy="382902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2629E57-52E1-87E1-F810-B44F219A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5" y="2531377"/>
            <a:ext cx="4078493" cy="31074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7E460B-1864-5DAC-A27D-D98A2715A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04" y="2531378"/>
            <a:ext cx="4560532" cy="31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class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Breitbild</PresentationFormat>
  <Paragraphs>150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Cambria Math</vt:lpstr>
      <vt:lpstr>Quicksand</vt:lpstr>
      <vt:lpstr>Wingdings</vt:lpstr>
      <vt:lpstr>RetrospectVTI</vt:lpstr>
      <vt:lpstr>PowerPoint-Präsentation</vt:lpstr>
      <vt:lpstr>Project proposal</vt:lpstr>
      <vt:lpstr> N2DH-GOWT1 Cell type: embryonic stem cells | Organism: Mouse (Mus musculus)  </vt:lpstr>
      <vt:lpstr> NIH3T3 Cell type: Embryonic fibroblast cells | Organism: Mouse (Mus musculus) </vt:lpstr>
      <vt:lpstr> N2DL-HeLa Cell type: Cervix carcinoma cells | organism: human (Homo sapiens)  </vt:lpstr>
      <vt:lpstr>PowerPoint-Präsentation</vt:lpstr>
      <vt:lpstr>Otsu Thresholding</vt:lpstr>
      <vt:lpstr>Otsu Thresholding</vt:lpstr>
      <vt:lpstr>Otsu Thresholding</vt:lpstr>
      <vt:lpstr>Otsu Thresholding</vt:lpstr>
      <vt:lpstr>Otsu Thresholding - Algorithm</vt:lpstr>
      <vt:lpstr>Dice Score Coefficient</vt:lpstr>
      <vt:lpstr>Eulers rings normal version and dice score #muss noch ueberlegen wie genau ich es mache also in what order</vt:lpstr>
      <vt:lpstr>wie sieht es statistisch auss (eulers rings)</vt:lpstr>
      <vt:lpstr>Challenges: N2DH-GOWT1</vt:lpstr>
      <vt:lpstr>Challenges: NIH3T3 </vt:lpstr>
      <vt:lpstr>Challenges: N2DL-HeLa </vt:lpstr>
      <vt:lpstr>Local Thresholding - Sliding window scheme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Petra Kioschis</cp:lastModifiedBy>
  <cp:revision>34</cp:revision>
  <dcterms:created xsi:type="dcterms:W3CDTF">2022-05-06T12:52:27Z</dcterms:created>
  <dcterms:modified xsi:type="dcterms:W3CDTF">2022-05-12T14:09:08Z</dcterms:modified>
</cp:coreProperties>
</file>