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9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10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5"/>
  </p:notesMasterIdLst>
  <p:sldIdLst>
    <p:sldId id="256" r:id="rId2"/>
    <p:sldId id="284" r:id="rId3"/>
    <p:sldId id="258" r:id="rId4"/>
    <p:sldId id="260" r:id="rId5"/>
    <p:sldId id="259" r:id="rId6"/>
    <p:sldId id="271" r:id="rId7"/>
    <p:sldId id="281" r:id="rId8"/>
    <p:sldId id="282" r:id="rId9"/>
    <p:sldId id="283" r:id="rId10"/>
    <p:sldId id="272" r:id="rId11"/>
    <p:sldId id="274" r:id="rId12"/>
    <p:sldId id="270" r:id="rId13"/>
    <p:sldId id="273" r:id="rId14"/>
    <p:sldId id="275" r:id="rId15"/>
    <p:sldId id="277" r:id="rId16"/>
    <p:sldId id="261" r:id="rId17"/>
    <p:sldId id="262" r:id="rId18"/>
    <p:sldId id="285" r:id="rId19"/>
    <p:sldId id="264" r:id="rId20"/>
    <p:sldId id="266" r:id="rId21"/>
    <p:sldId id="267" r:id="rId22"/>
    <p:sldId id="268" r:id="rId23"/>
    <p:sldId id="269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>
        <p:scale>
          <a:sx n="48" d="100"/>
          <a:sy n="48" d="100"/>
        </p:scale>
        <p:origin x="132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0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tif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image" Target="../media/image9.png"/><Relationship Id="rId4" Type="http://schemas.openxmlformats.org/officeDocument/2006/relationships/image" Target="../media/image120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t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FAB859-6663-43EF-8453-BB60CA2D84F4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EAAF997-C660-48D7-B49F-8210E5ECA2B9}">
      <dgm:prSet phldrT="[Text]"/>
      <dgm:spPr/>
      <dgm:t>
        <a:bodyPr/>
        <a:lstStyle/>
        <a:p>
          <a:r>
            <a:rPr lang="de-DE" dirty="0"/>
            <a:t>Global </a:t>
          </a:r>
          <a:r>
            <a:rPr lang="de-DE" dirty="0" err="1"/>
            <a:t>Thresholding</a:t>
          </a:r>
          <a:endParaRPr lang="de-DE" dirty="0"/>
        </a:p>
      </dgm:t>
    </dgm:pt>
    <dgm:pt modelId="{24BB52A3-5F03-4A5C-8661-11DB5A6757F8}" type="parTrans" cxnId="{AC285D28-B469-4720-9712-9A5BC5FCFA04}">
      <dgm:prSet/>
      <dgm:spPr/>
      <dgm:t>
        <a:bodyPr/>
        <a:lstStyle/>
        <a:p>
          <a:endParaRPr lang="de-DE"/>
        </a:p>
      </dgm:t>
    </dgm:pt>
    <dgm:pt modelId="{C9DD9EF3-87CD-410B-A6E0-682E1343A399}" type="sibTrans" cxnId="{AC285D28-B469-4720-9712-9A5BC5FCFA04}">
      <dgm:prSet/>
      <dgm:spPr/>
      <dgm:t>
        <a:bodyPr/>
        <a:lstStyle/>
        <a:p>
          <a:endParaRPr lang="de-DE"/>
        </a:p>
      </dgm:t>
    </dgm:pt>
    <dgm:pt modelId="{FCBFE68E-3DC6-4A95-9124-D614FB2AAE7C}">
      <dgm:prSet phldrT="[Text]"/>
      <dgm:spPr/>
      <dgm:t>
        <a:bodyPr/>
        <a:lstStyle/>
        <a:p>
          <a:r>
            <a:rPr lang="de-DE" dirty="0" err="1"/>
            <a:t>Local</a:t>
          </a:r>
          <a:r>
            <a:rPr lang="de-DE" dirty="0"/>
            <a:t> </a:t>
          </a:r>
          <a:r>
            <a:rPr lang="de-DE" dirty="0" err="1"/>
            <a:t>Thresholding</a:t>
          </a:r>
          <a:endParaRPr lang="de-DE" dirty="0"/>
        </a:p>
      </dgm:t>
    </dgm:pt>
    <dgm:pt modelId="{A1BF3655-3EC5-4D0B-9D9E-6B7AC377A725}" type="parTrans" cxnId="{DFAD9FFC-B3F9-471D-8885-E56E56AFAF3D}">
      <dgm:prSet/>
      <dgm:spPr/>
      <dgm:t>
        <a:bodyPr/>
        <a:lstStyle/>
        <a:p>
          <a:endParaRPr lang="de-DE"/>
        </a:p>
      </dgm:t>
    </dgm:pt>
    <dgm:pt modelId="{05486736-426D-41DA-B0AC-ECE1063BAC82}" type="sibTrans" cxnId="{DFAD9FFC-B3F9-471D-8885-E56E56AFAF3D}">
      <dgm:prSet/>
      <dgm:spPr/>
      <dgm:t>
        <a:bodyPr/>
        <a:lstStyle/>
        <a:p>
          <a:endParaRPr lang="de-DE"/>
        </a:p>
      </dgm:t>
    </dgm:pt>
    <dgm:pt modelId="{C755F047-DC28-44AE-9569-1034A4A01AAF}">
      <dgm:prSet phldrT="[Text]"/>
      <dgm:spPr/>
      <dgm:t>
        <a:bodyPr/>
        <a:lstStyle/>
        <a:p>
          <a:r>
            <a:rPr lang="de-DE" dirty="0"/>
            <a:t>Adaptive </a:t>
          </a:r>
          <a:r>
            <a:rPr lang="de-DE" dirty="0" err="1"/>
            <a:t>Thresholding</a:t>
          </a:r>
          <a:endParaRPr lang="de-DE" dirty="0"/>
        </a:p>
      </dgm:t>
    </dgm:pt>
    <dgm:pt modelId="{6066BC22-6AD4-48C1-B84E-62776743E3F8}" type="parTrans" cxnId="{EEC77FC9-1012-43FF-8F89-364194A29302}">
      <dgm:prSet/>
      <dgm:spPr/>
      <dgm:t>
        <a:bodyPr/>
        <a:lstStyle/>
        <a:p>
          <a:endParaRPr lang="de-DE"/>
        </a:p>
      </dgm:t>
    </dgm:pt>
    <dgm:pt modelId="{F36FFCA0-4A90-43F9-A65D-7C36B3D6EBD5}" type="sibTrans" cxnId="{EEC77FC9-1012-43FF-8F89-364194A29302}">
      <dgm:prSet/>
      <dgm:spPr/>
      <dgm:t>
        <a:bodyPr/>
        <a:lstStyle/>
        <a:p>
          <a:endParaRPr lang="de-DE"/>
        </a:p>
      </dgm:t>
    </dgm:pt>
    <dgm:pt modelId="{89182228-E463-40F6-9532-7D8E8F0EEE4B}" type="pres">
      <dgm:prSet presAssocID="{E4FAB859-6663-43EF-8453-BB60CA2D84F4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956895BD-838D-4924-9930-1117294ACCBD}" type="pres">
      <dgm:prSet presAssocID="{E4FAB859-6663-43EF-8453-BB60CA2D84F4}" presName="cycle" presStyleCnt="0"/>
      <dgm:spPr/>
    </dgm:pt>
    <dgm:pt modelId="{C75A7690-EB8A-4F8D-B766-88F6994299F3}" type="pres">
      <dgm:prSet presAssocID="{E4FAB859-6663-43EF-8453-BB60CA2D84F4}" presName="centerShape" presStyleCnt="0"/>
      <dgm:spPr/>
    </dgm:pt>
    <dgm:pt modelId="{90164C99-681B-4224-A352-D0958AA54B14}" type="pres">
      <dgm:prSet presAssocID="{E4FAB859-6663-43EF-8453-BB60CA2D84F4}" presName="connSite" presStyleLbl="node1" presStyleIdx="0" presStyleCnt="4"/>
      <dgm:spPr/>
    </dgm:pt>
    <dgm:pt modelId="{A3BEDA01-7463-4956-91E6-A434D93166C7}" type="pres">
      <dgm:prSet presAssocID="{E4FAB859-6663-43EF-8453-BB60CA2D84F4}" presName="visible" presStyleLbl="node1" presStyleIdx="0" presStyleCnt="4" custLinFactNeighborY="0"/>
      <dgm:spPr/>
    </dgm:pt>
    <dgm:pt modelId="{368FB916-475B-404A-93C0-4B7A1AE5F648}" type="pres">
      <dgm:prSet presAssocID="{24BB52A3-5F03-4A5C-8661-11DB5A6757F8}" presName="Name25" presStyleLbl="parChTrans1D1" presStyleIdx="0" presStyleCnt="3"/>
      <dgm:spPr/>
    </dgm:pt>
    <dgm:pt modelId="{8A1CD531-C8EB-4177-82B0-1C3E5F967054}" type="pres">
      <dgm:prSet presAssocID="{7EAAF997-C660-48D7-B49F-8210E5ECA2B9}" presName="node" presStyleCnt="0"/>
      <dgm:spPr/>
    </dgm:pt>
    <dgm:pt modelId="{CC197544-6A1B-4349-9FA2-212D2370DE64}" type="pres">
      <dgm:prSet presAssocID="{7EAAF997-C660-48D7-B49F-8210E5ECA2B9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9A755497-76DE-42A4-BC7A-90D96E6F8E2E}" type="pres">
      <dgm:prSet presAssocID="{7EAAF997-C660-48D7-B49F-8210E5ECA2B9}" presName="childNode" presStyleLbl="revTx" presStyleIdx="0" presStyleCnt="0">
        <dgm:presLayoutVars>
          <dgm:bulletEnabled val="1"/>
        </dgm:presLayoutVars>
      </dgm:prSet>
      <dgm:spPr/>
    </dgm:pt>
    <dgm:pt modelId="{4646B9F4-D527-4539-94FA-55FDA1F54A11}" type="pres">
      <dgm:prSet presAssocID="{A1BF3655-3EC5-4D0B-9D9E-6B7AC377A725}" presName="Name25" presStyleLbl="parChTrans1D1" presStyleIdx="1" presStyleCnt="3"/>
      <dgm:spPr/>
    </dgm:pt>
    <dgm:pt modelId="{663F1057-441E-4A83-819E-E7BBC03C5FC2}" type="pres">
      <dgm:prSet presAssocID="{FCBFE68E-3DC6-4A95-9124-D614FB2AAE7C}" presName="node" presStyleCnt="0"/>
      <dgm:spPr/>
    </dgm:pt>
    <dgm:pt modelId="{6338E07C-BB9F-42D2-9CA4-CCD303A5989F}" type="pres">
      <dgm:prSet presAssocID="{FCBFE68E-3DC6-4A95-9124-D614FB2AAE7C}" presName="parentNode" presStyleLbl="node1" presStyleIdx="2" presStyleCnt="4" custLinFactNeighborY="-2509">
        <dgm:presLayoutVars>
          <dgm:chMax val="1"/>
          <dgm:bulletEnabled val="1"/>
        </dgm:presLayoutVars>
      </dgm:prSet>
      <dgm:spPr/>
    </dgm:pt>
    <dgm:pt modelId="{3EA9AD0A-68E2-4BF5-92A0-C70A92F442B6}" type="pres">
      <dgm:prSet presAssocID="{FCBFE68E-3DC6-4A95-9124-D614FB2AAE7C}" presName="childNode" presStyleLbl="revTx" presStyleIdx="0" presStyleCnt="0">
        <dgm:presLayoutVars>
          <dgm:bulletEnabled val="1"/>
        </dgm:presLayoutVars>
      </dgm:prSet>
      <dgm:spPr/>
    </dgm:pt>
    <dgm:pt modelId="{1F2D3577-4B38-4252-BA23-D097CD927941}" type="pres">
      <dgm:prSet presAssocID="{6066BC22-6AD4-48C1-B84E-62776743E3F8}" presName="Name25" presStyleLbl="parChTrans1D1" presStyleIdx="2" presStyleCnt="3"/>
      <dgm:spPr/>
    </dgm:pt>
    <dgm:pt modelId="{92D789C3-9946-4254-8D13-988CBDC19665}" type="pres">
      <dgm:prSet presAssocID="{C755F047-DC28-44AE-9569-1034A4A01AAF}" presName="node" presStyleCnt="0"/>
      <dgm:spPr/>
    </dgm:pt>
    <dgm:pt modelId="{23AD6007-52A2-4F59-BE59-59D7C6EFA116}" type="pres">
      <dgm:prSet presAssocID="{C755F047-DC28-44AE-9569-1034A4A01AAF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41BC3B3D-9F95-4A10-9C92-E287E2665285}" type="pres">
      <dgm:prSet presAssocID="{C755F047-DC28-44AE-9569-1034A4A01AAF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6D216311-AF1C-4C30-8685-64CE305808FB}" type="presOf" srcId="{FCBFE68E-3DC6-4A95-9124-D614FB2AAE7C}" destId="{6338E07C-BB9F-42D2-9CA4-CCD303A5989F}" srcOrd="0" destOrd="0" presId="urn:microsoft.com/office/officeart/2005/8/layout/radial2"/>
    <dgm:cxn modelId="{AC285D28-B469-4720-9712-9A5BC5FCFA04}" srcId="{E4FAB859-6663-43EF-8453-BB60CA2D84F4}" destId="{7EAAF997-C660-48D7-B49F-8210E5ECA2B9}" srcOrd="0" destOrd="0" parTransId="{24BB52A3-5F03-4A5C-8661-11DB5A6757F8}" sibTransId="{C9DD9EF3-87CD-410B-A6E0-682E1343A399}"/>
    <dgm:cxn modelId="{BE4B012A-6265-46F7-9A6F-2ADC3B376961}" type="presOf" srcId="{C755F047-DC28-44AE-9569-1034A4A01AAF}" destId="{23AD6007-52A2-4F59-BE59-59D7C6EFA116}" srcOrd="0" destOrd="0" presId="urn:microsoft.com/office/officeart/2005/8/layout/radial2"/>
    <dgm:cxn modelId="{E2151B6C-9E23-4A64-848B-E0B44DB82ECE}" type="presOf" srcId="{6066BC22-6AD4-48C1-B84E-62776743E3F8}" destId="{1F2D3577-4B38-4252-BA23-D097CD927941}" srcOrd="0" destOrd="0" presId="urn:microsoft.com/office/officeart/2005/8/layout/radial2"/>
    <dgm:cxn modelId="{EBFF6973-3469-47AE-9216-64A806DC51C4}" type="presOf" srcId="{E4FAB859-6663-43EF-8453-BB60CA2D84F4}" destId="{89182228-E463-40F6-9532-7D8E8F0EEE4B}" srcOrd="0" destOrd="0" presId="urn:microsoft.com/office/officeart/2005/8/layout/radial2"/>
    <dgm:cxn modelId="{9880B1C4-9F51-4211-901E-0378636592EE}" type="presOf" srcId="{A1BF3655-3EC5-4D0B-9D9E-6B7AC377A725}" destId="{4646B9F4-D527-4539-94FA-55FDA1F54A11}" srcOrd="0" destOrd="0" presId="urn:microsoft.com/office/officeart/2005/8/layout/radial2"/>
    <dgm:cxn modelId="{EEC77FC9-1012-43FF-8F89-364194A29302}" srcId="{E4FAB859-6663-43EF-8453-BB60CA2D84F4}" destId="{C755F047-DC28-44AE-9569-1034A4A01AAF}" srcOrd="2" destOrd="0" parTransId="{6066BC22-6AD4-48C1-B84E-62776743E3F8}" sibTransId="{F36FFCA0-4A90-43F9-A65D-7C36B3D6EBD5}"/>
    <dgm:cxn modelId="{5E9A31E5-CD31-4C27-B121-AED77E576D28}" type="presOf" srcId="{7EAAF997-C660-48D7-B49F-8210E5ECA2B9}" destId="{CC197544-6A1B-4349-9FA2-212D2370DE64}" srcOrd="0" destOrd="0" presId="urn:microsoft.com/office/officeart/2005/8/layout/radial2"/>
    <dgm:cxn modelId="{841DDEE9-4B5C-4D20-888B-2D7D8D906DDF}" type="presOf" srcId="{24BB52A3-5F03-4A5C-8661-11DB5A6757F8}" destId="{368FB916-475B-404A-93C0-4B7A1AE5F648}" srcOrd="0" destOrd="0" presId="urn:microsoft.com/office/officeart/2005/8/layout/radial2"/>
    <dgm:cxn modelId="{DFAD9FFC-B3F9-471D-8885-E56E56AFAF3D}" srcId="{E4FAB859-6663-43EF-8453-BB60CA2D84F4}" destId="{FCBFE68E-3DC6-4A95-9124-D614FB2AAE7C}" srcOrd="1" destOrd="0" parTransId="{A1BF3655-3EC5-4D0B-9D9E-6B7AC377A725}" sibTransId="{05486736-426D-41DA-B0AC-ECE1063BAC82}"/>
    <dgm:cxn modelId="{1A895EB1-8B36-48DB-9B60-4BDC81CDFC6C}" type="presParOf" srcId="{89182228-E463-40F6-9532-7D8E8F0EEE4B}" destId="{956895BD-838D-4924-9930-1117294ACCBD}" srcOrd="0" destOrd="0" presId="urn:microsoft.com/office/officeart/2005/8/layout/radial2"/>
    <dgm:cxn modelId="{2A56EC2A-959A-4129-A9B5-553A6841F2B0}" type="presParOf" srcId="{956895BD-838D-4924-9930-1117294ACCBD}" destId="{C75A7690-EB8A-4F8D-B766-88F6994299F3}" srcOrd="0" destOrd="0" presId="urn:microsoft.com/office/officeart/2005/8/layout/radial2"/>
    <dgm:cxn modelId="{32859EC8-7272-41CB-B766-EB12EF1E4227}" type="presParOf" srcId="{C75A7690-EB8A-4F8D-B766-88F6994299F3}" destId="{90164C99-681B-4224-A352-D0958AA54B14}" srcOrd="0" destOrd="0" presId="urn:microsoft.com/office/officeart/2005/8/layout/radial2"/>
    <dgm:cxn modelId="{FE2DA7FC-61CB-45EF-855D-23190033BA4F}" type="presParOf" srcId="{C75A7690-EB8A-4F8D-B766-88F6994299F3}" destId="{A3BEDA01-7463-4956-91E6-A434D93166C7}" srcOrd="1" destOrd="0" presId="urn:microsoft.com/office/officeart/2005/8/layout/radial2"/>
    <dgm:cxn modelId="{EBA1092B-FF2B-4416-86DE-0371B94EA7EE}" type="presParOf" srcId="{956895BD-838D-4924-9930-1117294ACCBD}" destId="{368FB916-475B-404A-93C0-4B7A1AE5F648}" srcOrd="1" destOrd="0" presId="urn:microsoft.com/office/officeart/2005/8/layout/radial2"/>
    <dgm:cxn modelId="{06C2BFC7-8A03-4E98-8C0D-22BC3382E9AD}" type="presParOf" srcId="{956895BD-838D-4924-9930-1117294ACCBD}" destId="{8A1CD531-C8EB-4177-82B0-1C3E5F967054}" srcOrd="2" destOrd="0" presId="urn:microsoft.com/office/officeart/2005/8/layout/radial2"/>
    <dgm:cxn modelId="{6562A6BC-95B1-4CD8-A253-607506BB7787}" type="presParOf" srcId="{8A1CD531-C8EB-4177-82B0-1C3E5F967054}" destId="{CC197544-6A1B-4349-9FA2-212D2370DE64}" srcOrd="0" destOrd="0" presId="urn:microsoft.com/office/officeart/2005/8/layout/radial2"/>
    <dgm:cxn modelId="{864FB1C3-5449-4389-93AF-650F33D20A15}" type="presParOf" srcId="{8A1CD531-C8EB-4177-82B0-1C3E5F967054}" destId="{9A755497-76DE-42A4-BC7A-90D96E6F8E2E}" srcOrd="1" destOrd="0" presId="urn:microsoft.com/office/officeart/2005/8/layout/radial2"/>
    <dgm:cxn modelId="{F7288E7D-27BA-4E8F-B4E8-25E951054D5C}" type="presParOf" srcId="{956895BD-838D-4924-9930-1117294ACCBD}" destId="{4646B9F4-D527-4539-94FA-55FDA1F54A11}" srcOrd="3" destOrd="0" presId="urn:microsoft.com/office/officeart/2005/8/layout/radial2"/>
    <dgm:cxn modelId="{FED2A906-C164-4B92-AA41-2653A7CD6D65}" type="presParOf" srcId="{956895BD-838D-4924-9930-1117294ACCBD}" destId="{663F1057-441E-4A83-819E-E7BBC03C5FC2}" srcOrd="4" destOrd="0" presId="urn:microsoft.com/office/officeart/2005/8/layout/radial2"/>
    <dgm:cxn modelId="{FEB5FA04-C2A4-48C9-8704-8144047472B1}" type="presParOf" srcId="{663F1057-441E-4A83-819E-E7BBC03C5FC2}" destId="{6338E07C-BB9F-42D2-9CA4-CCD303A5989F}" srcOrd="0" destOrd="0" presId="urn:microsoft.com/office/officeart/2005/8/layout/radial2"/>
    <dgm:cxn modelId="{B27DE78A-4254-45BB-8E54-B4EF18B1E79A}" type="presParOf" srcId="{663F1057-441E-4A83-819E-E7BBC03C5FC2}" destId="{3EA9AD0A-68E2-4BF5-92A0-C70A92F442B6}" srcOrd="1" destOrd="0" presId="urn:microsoft.com/office/officeart/2005/8/layout/radial2"/>
    <dgm:cxn modelId="{48BBF786-F005-4A9E-84AB-F15398D00CDD}" type="presParOf" srcId="{956895BD-838D-4924-9930-1117294ACCBD}" destId="{1F2D3577-4B38-4252-BA23-D097CD927941}" srcOrd="5" destOrd="0" presId="urn:microsoft.com/office/officeart/2005/8/layout/radial2"/>
    <dgm:cxn modelId="{B6212FAD-B120-49F8-ACC5-863CA77F3732}" type="presParOf" srcId="{956895BD-838D-4924-9930-1117294ACCBD}" destId="{92D789C3-9946-4254-8D13-988CBDC19665}" srcOrd="6" destOrd="0" presId="urn:microsoft.com/office/officeart/2005/8/layout/radial2"/>
    <dgm:cxn modelId="{D434CC7A-DEB8-4AD5-9CDA-DBF6FA1AC161}" type="presParOf" srcId="{92D789C3-9946-4254-8D13-988CBDC19665}" destId="{23AD6007-52A2-4F59-BE59-59D7C6EFA116}" srcOrd="0" destOrd="0" presId="urn:microsoft.com/office/officeart/2005/8/layout/radial2"/>
    <dgm:cxn modelId="{128FA1D9-197C-4545-B1EC-B68285B1636F}" type="presParOf" srcId="{92D789C3-9946-4254-8D13-988CBDC19665}" destId="{41BC3B3D-9F95-4A10-9C92-E287E2665285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F6BC99A-469B-4C17-8DAD-A7F3DA40748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87859395-713D-482E-B4E7-1363F95D3870}">
      <dgm:prSet phldrT="[Text]"/>
      <dgm:spPr/>
      <dgm:t>
        <a:bodyPr/>
        <a:lstStyle/>
        <a:p>
          <a:r>
            <a:rPr lang="de-DE" dirty="0"/>
            <a:t>Meetings</a:t>
          </a:r>
        </a:p>
      </dgm:t>
    </dgm:pt>
    <dgm:pt modelId="{F45657CD-ECFC-48E1-A2DD-6CD19DE7C818}" type="parTrans" cxnId="{03697691-D1FA-4A16-8E2D-4690500F2F1E}">
      <dgm:prSet/>
      <dgm:spPr/>
      <dgm:t>
        <a:bodyPr/>
        <a:lstStyle/>
        <a:p>
          <a:endParaRPr lang="de-DE"/>
        </a:p>
      </dgm:t>
    </dgm:pt>
    <dgm:pt modelId="{3B8B044F-1F4D-407B-9196-13633A78EF56}" type="sibTrans" cxnId="{03697691-D1FA-4A16-8E2D-4690500F2F1E}">
      <dgm:prSet/>
      <dgm:spPr/>
      <dgm:t>
        <a:bodyPr/>
        <a:lstStyle/>
        <a:p>
          <a:endParaRPr lang="de-DE"/>
        </a:p>
      </dgm:t>
    </dgm:pt>
    <dgm:pt modelId="{27BFD887-4E43-4FA7-AB58-C4376B92BC9A}">
      <dgm:prSet phldrT="[Text]"/>
      <dgm:spPr/>
      <dgm:t>
        <a:bodyPr/>
        <a:lstStyle/>
        <a:p>
          <a:r>
            <a:rPr lang="de-DE" dirty="0"/>
            <a:t>Teamwork</a:t>
          </a:r>
        </a:p>
      </dgm:t>
    </dgm:pt>
    <dgm:pt modelId="{9B4C459D-9C4A-4853-B6CC-8AB82B7ED602}" type="parTrans" cxnId="{ED123316-2AC8-40F0-907D-8B9B17A92107}">
      <dgm:prSet/>
      <dgm:spPr/>
      <dgm:t>
        <a:bodyPr/>
        <a:lstStyle/>
        <a:p>
          <a:endParaRPr lang="de-DE"/>
        </a:p>
      </dgm:t>
    </dgm:pt>
    <dgm:pt modelId="{89AC2B45-3EE1-4127-B54B-32290DDE004B}" type="sibTrans" cxnId="{ED123316-2AC8-40F0-907D-8B9B17A92107}">
      <dgm:prSet/>
      <dgm:spPr/>
      <dgm:t>
        <a:bodyPr/>
        <a:lstStyle/>
        <a:p>
          <a:endParaRPr lang="de-DE"/>
        </a:p>
      </dgm:t>
    </dgm:pt>
    <dgm:pt modelId="{F98672F7-8F9F-4B3E-AED9-983D4A3A1297}">
      <dgm:prSet phldrT="[Text]"/>
      <dgm:spPr/>
      <dgm:t>
        <a:bodyPr/>
        <a:lstStyle/>
        <a:p>
          <a:r>
            <a:rPr lang="de-DE" dirty="0"/>
            <a:t>GitHub</a:t>
          </a:r>
        </a:p>
      </dgm:t>
    </dgm:pt>
    <dgm:pt modelId="{C9D9FF60-D016-4B56-8F21-7425C1F2D3AB}" type="parTrans" cxnId="{26E15C41-0A9D-464C-9D0A-EDC4F3FDBCF3}">
      <dgm:prSet/>
      <dgm:spPr/>
      <dgm:t>
        <a:bodyPr/>
        <a:lstStyle/>
        <a:p>
          <a:endParaRPr lang="de-DE"/>
        </a:p>
      </dgm:t>
    </dgm:pt>
    <dgm:pt modelId="{517A8C32-9B6B-4983-B3A9-F027F069AB10}" type="sibTrans" cxnId="{26E15C41-0A9D-464C-9D0A-EDC4F3FDBCF3}">
      <dgm:prSet/>
      <dgm:spPr/>
      <dgm:t>
        <a:bodyPr/>
        <a:lstStyle/>
        <a:p>
          <a:endParaRPr lang="de-DE"/>
        </a:p>
      </dgm:t>
    </dgm:pt>
    <dgm:pt modelId="{E4436AC8-A740-43EF-B86E-71D6FB91994B}" type="pres">
      <dgm:prSet presAssocID="{1F6BC99A-469B-4C17-8DAD-A7F3DA407487}" presName="compositeShape" presStyleCnt="0">
        <dgm:presLayoutVars>
          <dgm:chMax val="7"/>
          <dgm:dir/>
          <dgm:resizeHandles val="exact"/>
        </dgm:presLayoutVars>
      </dgm:prSet>
      <dgm:spPr/>
    </dgm:pt>
    <dgm:pt modelId="{54FC26DA-FE52-4512-9460-500F6FFBDF2D}" type="pres">
      <dgm:prSet presAssocID="{87859395-713D-482E-B4E7-1363F95D3870}" presName="circ1" presStyleLbl="vennNode1" presStyleIdx="0" presStyleCnt="3" custLinFactNeighborX="-7022" custLinFactNeighborY="-6196"/>
      <dgm:spPr/>
    </dgm:pt>
    <dgm:pt modelId="{6EB1032D-FED2-4ACD-A87E-B8EBF9068333}" type="pres">
      <dgm:prSet presAssocID="{87859395-713D-482E-B4E7-1363F95D387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FF59409-1394-4F1A-B17B-0E242565339D}" type="pres">
      <dgm:prSet presAssocID="{27BFD887-4E43-4FA7-AB58-C4376B92BC9A}" presName="circ2" presStyleLbl="vennNode1" presStyleIdx="1" presStyleCnt="3" custLinFactNeighborX="33130" custLinFactNeighborY="-24517"/>
      <dgm:spPr/>
    </dgm:pt>
    <dgm:pt modelId="{E9B08102-40EB-4114-9EA9-A431238189D9}" type="pres">
      <dgm:prSet presAssocID="{27BFD887-4E43-4FA7-AB58-C4376B92BC9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7C609C4-8836-413A-BC74-4B7FF1E0261A}" type="pres">
      <dgm:prSet presAssocID="{F98672F7-8F9F-4B3E-AED9-983D4A3A1297}" presName="circ3" presStyleLbl="vennNode1" presStyleIdx="2" presStyleCnt="3" custLinFactNeighborX="-28501" custLinFactNeighborY="-1239"/>
      <dgm:spPr/>
    </dgm:pt>
    <dgm:pt modelId="{63B75627-3A78-4EE6-B690-A372567A8510}" type="pres">
      <dgm:prSet presAssocID="{F98672F7-8F9F-4B3E-AED9-983D4A3A129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D123316-2AC8-40F0-907D-8B9B17A92107}" srcId="{1F6BC99A-469B-4C17-8DAD-A7F3DA407487}" destId="{27BFD887-4E43-4FA7-AB58-C4376B92BC9A}" srcOrd="1" destOrd="0" parTransId="{9B4C459D-9C4A-4853-B6CC-8AB82B7ED602}" sibTransId="{89AC2B45-3EE1-4127-B54B-32290DDE004B}"/>
    <dgm:cxn modelId="{0229EA25-2B1E-4A00-96E4-39EF49247E76}" type="presOf" srcId="{1F6BC99A-469B-4C17-8DAD-A7F3DA407487}" destId="{E4436AC8-A740-43EF-B86E-71D6FB91994B}" srcOrd="0" destOrd="0" presId="urn:microsoft.com/office/officeart/2005/8/layout/venn1"/>
    <dgm:cxn modelId="{97B4D628-CB09-4E3D-A331-34B200D91C48}" type="presOf" srcId="{27BFD887-4E43-4FA7-AB58-C4376B92BC9A}" destId="{E9B08102-40EB-4114-9EA9-A431238189D9}" srcOrd="1" destOrd="0" presId="urn:microsoft.com/office/officeart/2005/8/layout/venn1"/>
    <dgm:cxn modelId="{6C9BF534-D076-455A-A4C5-CFE13A3E4A67}" type="presOf" srcId="{87859395-713D-482E-B4E7-1363F95D3870}" destId="{54FC26DA-FE52-4512-9460-500F6FFBDF2D}" srcOrd="0" destOrd="0" presId="urn:microsoft.com/office/officeart/2005/8/layout/venn1"/>
    <dgm:cxn modelId="{26E15C41-0A9D-464C-9D0A-EDC4F3FDBCF3}" srcId="{1F6BC99A-469B-4C17-8DAD-A7F3DA407487}" destId="{F98672F7-8F9F-4B3E-AED9-983D4A3A1297}" srcOrd="2" destOrd="0" parTransId="{C9D9FF60-D016-4B56-8F21-7425C1F2D3AB}" sibTransId="{517A8C32-9B6B-4983-B3A9-F027F069AB10}"/>
    <dgm:cxn modelId="{0B20E647-AAF5-47D6-839E-CDF803D4D664}" type="presOf" srcId="{87859395-713D-482E-B4E7-1363F95D3870}" destId="{6EB1032D-FED2-4ACD-A87E-B8EBF9068333}" srcOrd="1" destOrd="0" presId="urn:microsoft.com/office/officeart/2005/8/layout/venn1"/>
    <dgm:cxn modelId="{03697691-D1FA-4A16-8E2D-4690500F2F1E}" srcId="{1F6BC99A-469B-4C17-8DAD-A7F3DA407487}" destId="{87859395-713D-482E-B4E7-1363F95D3870}" srcOrd="0" destOrd="0" parTransId="{F45657CD-ECFC-48E1-A2DD-6CD19DE7C818}" sibTransId="{3B8B044F-1F4D-407B-9196-13633A78EF56}"/>
    <dgm:cxn modelId="{5B0277AF-CBED-4F7F-A3D9-EEA96544B77C}" type="presOf" srcId="{F98672F7-8F9F-4B3E-AED9-983D4A3A1297}" destId="{63B75627-3A78-4EE6-B690-A372567A8510}" srcOrd="1" destOrd="0" presId="urn:microsoft.com/office/officeart/2005/8/layout/venn1"/>
    <dgm:cxn modelId="{26BE44F0-AD55-48D9-A48F-CC3F57C46A28}" type="presOf" srcId="{27BFD887-4E43-4FA7-AB58-C4376B92BC9A}" destId="{8FF59409-1394-4F1A-B17B-0E242565339D}" srcOrd="0" destOrd="0" presId="urn:microsoft.com/office/officeart/2005/8/layout/venn1"/>
    <dgm:cxn modelId="{E2E5FAF2-0993-4FF7-9453-3B4FBE87F0A0}" type="presOf" srcId="{F98672F7-8F9F-4B3E-AED9-983D4A3A1297}" destId="{E7C609C4-8836-413A-BC74-4B7FF1E0261A}" srcOrd="0" destOrd="0" presId="urn:microsoft.com/office/officeart/2005/8/layout/venn1"/>
    <dgm:cxn modelId="{503F7D3F-6954-4FD5-B0E4-4EF5D5C8DE3A}" type="presParOf" srcId="{E4436AC8-A740-43EF-B86E-71D6FB91994B}" destId="{54FC26DA-FE52-4512-9460-500F6FFBDF2D}" srcOrd="0" destOrd="0" presId="urn:microsoft.com/office/officeart/2005/8/layout/venn1"/>
    <dgm:cxn modelId="{530C89EE-EE6B-4E17-BA19-D641C0A0FC74}" type="presParOf" srcId="{E4436AC8-A740-43EF-B86E-71D6FB91994B}" destId="{6EB1032D-FED2-4ACD-A87E-B8EBF9068333}" srcOrd="1" destOrd="0" presId="urn:microsoft.com/office/officeart/2005/8/layout/venn1"/>
    <dgm:cxn modelId="{6D7B5449-89BD-4652-838B-8DE705493592}" type="presParOf" srcId="{E4436AC8-A740-43EF-B86E-71D6FB91994B}" destId="{8FF59409-1394-4F1A-B17B-0E242565339D}" srcOrd="2" destOrd="0" presId="urn:microsoft.com/office/officeart/2005/8/layout/venn1"/>
    <dgm:cxn modelId="{6F0531A2-2979-4531-BF98-730F8D922106}" type="presParOf" srcId="{E4436AC8-A740-43EF-B86E-71D6FB91994B}" destId="{E9B08102-40EB-4114-9EA9-A431238189D9}" srcOrd="3" destOrd="0" presId="urn:microsoft.com/office/officeart/2005/8/layout/venn1"/>
    <dgm:cxn modelId="{92E8949F-D576-442F-8F25-79C6C99870B4}" type="presParOf" srcId="{E4436AC8-A740-43EF-B86E-71D6FB91994B}" destId="{E7C609C4-8836-413A-BC74-4B7FF1E0261A}" srcOrd="4" destOrd="0" presId="urn:microsoft.com/office/officeart/2005/8/layout/venn1"/>
    <dgm:cxn modelId="{EA1E80B3-2335-4908-A184-D00C849CF32D}" type="presParOf" srcId="{E4436AC8-A740-43EF-B86E-71D6FB91994B}" destId="{63B75627-3A78-4EE6-B690-A372567A851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99CF0F-DB44-4F5C-826D-52BDA2950C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7FF905F-1DDD-4981-90B5-E8F66C64810D}">
      <dgm:prSet phldrT="[Text]" custT="1"/>
      <dgm:spPr/>
      <dgm:t>
        <a:bodyPr/>
        <a:lstStyle/>
        <a:p>
          <a:endParaRPr lang="de-DE" sz="1800" dirty="0"/>
        </a:p>
      </dgm:t>
    </dgm:pt>
    <dgm:pt modelId="{6FF0A34B-8825-4371-8027-E4A696C105E2}" type="parTrans" cxnId="{0A48F021-9C43-4B18-88E0-7B519795B1A2}">
      <dgm:prSet/>
      <dgm:spPr/>
      <dgm:t>
        <a:bodyPr/>
        <a:lstStyle/>
        <a:p>
          <a:endParaRPr lang="de-DE"/>
        </a:p>
      </dgm:t>
    </dgm:pt>
    <dgm:pt modelId="{36C8A7FE-6DDD-4976-8AB0-0BFCCA1AF593}" type="sibTrans" cxnId="{0A48F021-9C43-4B18-88E0-7B519795B1A2}">
      <dgm:prSet/>
      <dgm:spPr>
        <a:noFill/>
      </dgm:spPr>
      <dgm:t>
        <a:bodyPr/>
        <a:lstStyle/>
        <a:p>
          <a:endParaRPr lang="de-DE"/>
        </a:p>
      </dgm:t>
    </dgm:pt>
    <dgm:pt modelId="{9C0D9320-92FA-4E72-AD4A-17216AC9B9A4}">
      <dgm:prSet phldrT="[Text]" custT="1"/>
      <dgm:spPr/>
      <dgm:t>
        <a:bodyPr/>
        <a:lstStyle/>
        <a:p>
          <a:r>
            <a:rPr lang="de-DE" sz="800" dirty="0"/>
            <a:t> </a:t>
          </a:r>
        </a:p>
      </dgm:t>
    </dgm:pt>
    <dgm:pt modelId="{C12D75C8-1FCA-423A-9CDA-8A1157CF1619}" type="sibTrans" cxnId="{C76A4F9F-38A6-4CBC-909B-0D37BFC0E0A2}">
      <dgm:prSet/>
      <dgm:spPr/>
      <dgm:t>
        <a:bodyPr/>
        <a:lstStyle/>
        <a:p>
          <a:endParaRPr lang="de-DE"/>
        </a:p>
      </dgm:t>
    </dgm:pt>
    <dgm:pt modelId="{691A2A56-8101-4E20-A0A8-DD47BC789F15}" type="parTrans" cxnId="{C76A4F9F-38A6-4CBC-909B-0D37BFC0E0A2}">
      <dgm:prSet/>
      <dgm:spPr/>
      <dgm:t>
        <a:bodyPr/>
        <a:lstStyle/>
        <a:p>
          <a:endParaRPr lang="de-DE"/>
        </a:p>
      </dgm:t>
    </dgm:pt>
    <dgm:pt modelId="{2A852B5E-126F-412C-A7E7-1880BBAB1A39}" type="pres">
      <dgm:prSet presAssocID="{4199CF0F-DB44-4F5C-826D-52BDA2950C02}" presName="Name0" presStyleCnt="0">
        <dgm:presLayoutVars>
          <dgm:dir/>
          <dgm:resizeHandles val="exact"/>
        </dgm:presLayoutVars>
      </dgm:prSet>
      <dgm:spPr/>
    </dgm:pt>
    <dgm:pt modelId="{E1981AA3-72E6-4B8B-A534-1FA6119E964A}" type="pres">
      <dgm:prSet presAssocID="{A7FF905F-1DDD-4981-90B5-E8F66C64810D}" presName="node" presStyleLbl="node1" presStyleIdx="0" presStyleCnt="2" custScaleX="127311" custScaleY="133258" custLinFactNeighborX="-38" custLinFactNeighborY="-5486">
        <dgm:presLayoutVars>
          <dgm:bulletEnabled val="1"/>
        </dgm:presLayoutVars>
      </dgm:prSet>
      <dgm:spPr/>
    </dgm:pt>
    <dgm:pt modelId="{57F3BC20-B9B0-445C-9CBF-CCB3D1E68B65}" type="pres">
      <dgm:prSet presAssocID="{36C8A7FE-6DDD-4976-8AB0-0BFCCA1AF593}" presName="sibTrans" presStyleLbl="sibTrans2D1" presStyleIdx="0" presStyleCnt="1"/>
      <dgm:spPr/>
    </dgm:pt>
    <dgm:pt modelId="{080039CE-546F-4FCB-B4F1-EE9486314449}" type="pres">
      <dgm:prSet presAssocID="{36C8A7FE-6DDD-4976-8AB0-0BFCCA1AF593}" presName="connectorText" presStyleLbl="sibTrans2D1" presStyleIdx="0" presStyleCnt="1"/>
      <dgm:spPr/>
    </dgm:pt>
    <dgm:pt modelId="{1F05D052-F273-4C35-A4A2-71BE0D64139E}" type="pres">
      <dgm:prSet presAssocID="{9C0D9320-92FA-4E72-AD4A-17216AC9B9A4}" presName="node" presStyleLbl="node1" presStyleIdx="1" presStyleCnt="2" custScaleX="131201" custScaleY="133818" custLinFactNeighborX="-10068" custLinFactNeighborY="-5206">
        <dgm:presLayoutVars>
          <dgm:bulletEnabled val="1"/>
        </dgm:presLayoutVars>
      </dgm:prSet>
      <dgm:spPr/>
    </dgm:pt>
  </dgm:ptLst>
  <dgm:cxnLst>
    <dgm:cxn modelId="{0A330D21-DCBA-43E1-B568-611E4E3872D0}" type="presOf" srcId="{9C0D9320-92FA-4E72-AD4A-17216AC9B9A4}" destId="{1F05D052-F273-4C35-A4A2-71BE0D64139E}" srcOrd="0" destOrd="0" presId="urn:microsoft.com/office/officeart/2005/8/layout/process1"/>
    <dgm:cxn modelId="{0A48F021-9C43-4B18-88E0-7B519795B1A2}" srcId="{4199CF0F-DB44-4F5C-826D-52BDA2950C02}" destId="{A7FF905F-1DDD-4981-90B5-E8F66C64810D}" srcOrd="0" destOrd="0" parTransId="{6FF0A34B-8825-4371-8027-E4A696C105E2}" sibTransId="{36C8A7FE-6DDD-4976-8AB0-0BFCCA1AF593}"/>
    <dgm:cxn modelId="{C76A4F9F-38A6-4CBC-909B-0D37BFC0E0A2}" srcId="{4199CF0F-DB44-4F5C-826D-52BDA2950C02}" destId="{9C0D9320-92FA-4E72-AD4A-17216AC9B9A4}" srcOrd="1" destOrd="0" parTransId="{691A2A56-8101-4E20-A0A8-DD47BC789F15}" sibTransId="{C12D75C8-1FCA-423A-9CDA-8A1157CF1619}"/>
    <dgm:cxn modelId="{45A07FD9-5180-47FB-A3FB-B86B1FA8B734}" type="presOf" srcId="{36C8A7FE-6DDD-4976-8AB0-0BFCCA1AF593}" destId="{57F3BC20-B9B0-445C-9CBF-CCB3D1E68B65}" srcOrd="0" destOrd="0" presId="urn:microsoft.com/office/officeart/2005/8/layout/process1"/>
    <dgm:cxn modelId="{F758BDDF-95BB-484B-95F3-480B9C701BDF}" type="presOf" srcId="{36C8A7FE-6DDD-4976-8AB0-0BFCCA1AF593}" destId="{080039CE-546F-4FCB-B4F1-EE9486314449}" srcOrd="1" destOrd="0" presId="urn:microsoft.com/office/officeart/2005/8/layout/process1"/>
    <dgm:cxn modelId="{2F9E60ED-BE54-4309-BE37-31EEECC765C1}" type="presOf" srcId="{4199CF0F-DB44-4F5C-826D-52BDA2950C02}" destId="{2A852B5E-126F-412C-A7E7-1880BBAB1A39}" srcOrd="0" destOrd="0" presId="urn:microsoft.com/office/officeart/2005/8/layout/process1"/>
    <dgm:cxn modelId="{D3CE86F1-6F69-4005-BA47-C330FE4644DA}" type="presOf" srcId="{A7FF905F-1DDD-4981-90B5-E8F66C64810D}" destId="{E1981AA3-72E6-4B8B-A534-1FA6119E964A}" srcOrd="0" destOrd="0" presId="urn:microsoft.com/office/officeart/2005/8/layout/process1"/>
    <dgm:cxn modelId="{ECCB4158-70C2-4A3A-80B8-2C821DB39780}" type="presParOf" srcId="{2A852B5E-126F-412C-A7E7-1880BBAB1A39}" destId="{E1981AA3-72E6-4B8B-A534-1FA6119E964A}" srcOrd="0" destOrd="0" presId="urn:microsoft.com/office/officeart/2005/8/layout/process1"/>
    <dgm:cxn modelId="{90EDB693-F977-4D81-A9D7-55CA4355CB5C}" type="presParOf" srcId="{2A852B5E-126F-412C-A7E7-1880BBAB1A39}" destId="{57F3BC20-B9B0-445C-9CBF-CCB3D1E68B65}" srcOrd="1" destOrd="0" presId="urn:microsoft.com/office/officeart/2005/8/layout/process1"/>
    <dgm:cxn modelId="{3709014F-AF02-47B2-B5AD-4274C8852F48}" type="presParOf" srcId="{57F3BC20-B9B0-445C-9CBF-CCB3D1E68B65}" destId="{080039CE-546F-4FCB-B4F1-EE9486314449}" srcOrd="0" destOrd="0" presId="urn:microsoft.com/office/officeart/2005/8/layout/process1"/>
    <dgm:cxn modelId="{F2856757-6D1D-431E-9F05-3D2D25655BD4}" type="presParOf" srcId="{2A852B5E-126F-412C-A7E7-1880BBAB1A39}" destId="{1F05D052-F273-4C35-A4A2-71BE0D64139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BFA746-9CC9-4137-B175-0EF5615CDD4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D6AB590-E6B1-44ED-96C6-C9BD4C06CBC3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8DEFA35B-B86E-46DD-B51D-3BDE36E2B6D2}" type="parTrans" cxnId="{E35E942B-0CA7-4845-881D-2B1F84223068}">
      <dgm:prSet/>
      <dgm:spPr/>
      <dgm:t>
        <a:bodyPr/>
        <a:lstStyle/>
        <a:p>
          <a:endParaRPr lang="de-DE"/>
        </a:p>
      </dgm:t>
    </dgm:pt>
    <dgm:pt modelId="{79E0B361-8D3F-42EB-A494-8A78C4CDBBDF}" type="sibTrans" cxnId="{E35E942B-0CA7-4845-881D-2B1F84223068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6E015D7E-4FF4-4110-B369-FF9203A9FC95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sSub>
                      <m:sSubPr>
                        <m:ctrlPr>
                          <a:rPr lang="de-DE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𝑠𝑒𝑔</m:t>
                        </m:r>
                      </m:sub>
                    </m:sSub>
                    <m:d>
                      <m:dPr>
                        <m:ctrlPr>
                          <a:rPr lang="de-DE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de-DE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sz="1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e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255 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eqArr>
                      </m:e>
                    </m:d>
                  </m:oMath>
                </m:oMathPara>
              </a14:m>
              <a:endParaRPr lang="de-DE" sz="1800" dirty="0"/>
            </a:p>
          </dgm:t>
        </dgm:pt>
      </mc:Choice>
      <mc:Fallback xmlns="">
        <dgm:pt modelId="{6E015D7E-4FF4-4110-B369-FF9203A9FC95}">
          <dgm:prSet phldrT="[Text]" custT="1"/>
          <dgm:spPr/>
          <dgm:t>
            <a:bodyPr/>
            <a:lstStyle/>
            <a:p>
              <a:pPr/>
              <a:r>
                <a:rPr lang="de-DE" sz="1800" b="0" i="0" dirty="0">
                  <a:latin typeface="Cambria Math" panose="02040503050406030204" pitchFamily="18" charset="0"/>
                </a:rPr>
                <a:t>𝑔_𝑠𝑒𝑔 </a:t>
              </a:r>
              <a:r>
                <a:rPr lang="de-DE" sz="1800" i="0" dirty="0">
                  <a:latin typeface="Cambria Math" panose="02040503050406030204" pitchFamily="18" charset="0"/>
                </a:rPr>
                <a:t>(</a:t>
              </a:r>
              <a:r>
                <a:rPr lang="de-DE" sz="1800" b="0" i="0" dirty="0">
                  <a:latin typeface="Cambria Math" panose="02040503050406030204" pitchFamily="18" charset="0"/>
                </a:rPr>
                <a:t>𝑥,𝑦)</a:t>
              </a:r>
              <a:r>
                <a:rPr lang="de-DE" sz="18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={█(</a:t>
              </a:r>
              <a:r>
                <a:rPr lang="de-DE" sz="18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𝑖𝑓 𝑔(𝑥,𝑦)≤𝑡@255 𝑖𝑓 𝑔(𝑥,𝑦)&gt;𝑡)┤</a:t>
              </a:r>
              <a:endParaRPr lang="de-DE" sz="1800" dirty="0"/>
            </a:p>
          </dgm:t>
        </dgm:pt>
      </mc:Fallback>
    </mc:AlternateContent>
    <dgm:pt modelId="{1354AE1F-E3CA-4056-B3CC-E31F7A6CE0DD}" type="parTrans" cxnId="{C5885A69-3F36-486E-B3AE-91316BF3AAEE}">
      <dgm:prSet/>
      <dgm:spPr/>
      <dgm:t>
        <a:bodyPr/>
        <a:lstStyle/>
        <a:p>
          <a:endParaRPr lang="de-DE"/>
        </a:p>
      </dgm:t>
    </dgm:pt>
    <dgm:pt modelId="{DCBBA79D-B1D1-44D2-9AAF-E06E120686B2}" type="sibTrans" cxnId="{C5885A69-3F36-486E-B3AE-91316BF3AAEE}">
      <dgm:prSet/>
      <dgm:spPr/>
      <dgm:t>
        <a:bodyPr/>
        <a:lstStyle/>
        <a:p>
          <a:endParaRPr lang="de-DE"/>
        </a:p>
      </dgm:t>
    </dgm:pt>
    <dgm:pt modelId="{4D7CB78F-C706-4115-8320-3297BBE41744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0E5664AC-423C-4961-BDC3-254F727DAAEA}" type="parTrans" cxnId="{7D878C92-C49B-40A6-9084-3683DF176B13}">
      <dgm:prSet/>
      <dgm:spPr/>
      <dgm:t>
        <a:bodyPr/>
        <a:lstStyle/>
        <a:p>
          <a:endParaRPr lang="de-DE"/>
        </a:p>
      </dgm:t>
    </dgm:pt>
    <dgm:pt modelId="{F1B693D5-D42D-4189-9E9C-0D42D253A593}" type="sibTrans" cxnId="{7D878C92-C49B-40A6-9084-3683DF176B13}">
      <dgm:prSet/>
      <dgm:spPr/>
      <dgm:t>
        <a:bodyPr/>
        <a:lstStyle/>
        <a:p>
          <a:endParaRPr lang="de-DE"/>
        </a:p>
      </dgm:t>
    </dgm:pt>
    <dgm:pt modelId="{64166D66-16DC-4D50-970D-B5D9154D1684}" type="pres">
      <dgm:prSet presAssocID="{A4BFA746-9CC9-4137-B175-0EF5615CDD40}" presName="Name0" presStyleCnt="0">
        <dgm:presLayoutVars>
          <dgm:dir/>
          <dgm:resizeHandles val="exact"/>
        </dgm:presLayoutVars>
      </dgm:prSet>
      <dgm:spPr/>
    </dgm:pt>
    <dgm:pt modelId="{0AECB90D-9210-4379-9811-F8D81680ECAE}" type="pres">
      <dgm:prSet presAssocID="{0D6AB590-E6B1-44ED-96C6-C9BD4C06CBC3}" presName="node" presStyleLbl="node1" presStyleIdx="0" presStyleCnt="3">
        <dgm:presLayoutVars>
          <dgm:bulletEnabled val="1"/>
        </dgm:presLayoutVars>
      </dgm:prSet>
      <dgm:spPr/>
    </dgm:pt>
    <dgm:pt modelId="{ACC662FD-8856-472D-8834-648353B65625}" type="pres">
      <dgm:prSet presAssocID="{79E0B361-8D3F-42EB-A494-8A78C4CDBBDF}" presName="sibTrans" presStyleLbl="sibTrans2D1" presStyleIdx="0" presStyleCnt="2" custLinFactNeighborX="19917" custLinFactNeighborY="-3064"/>
      <dgm:spPr/>
    </dgm:pt>
    <dgm:pt modelId="{61322B63-C8DE-4E0A-8BAD-DABFB274A0CE}" type="pres">
      <dgm:prSet presAssocID="{79E0B361-8D3F-42EB-A494-8A78C4CDBBDF}" presName="connectorText" presStyleLbl="sibTrans2D1" presStyleIdx="0" presStyleCnt="2"/>
      <dgm:spPr/>
    </dgm:pt>
    <dgm:pt modelId="{CC26A2FB-DE87-4A95-99B3-DAF45726B048}" type="pres">
      <dgm:prSet presAssocID="{6E015D7E-4FF4-4110-B369-FF9203A9FC95}" presName="node" presStyleLbl="node1" presStyleIdx="1" presStyleCnt="3" custScaleX="120328">
        <dgm:presLayoutVars>
          <dgm:bulletEnabled val="1"/>
        </dgm:presLayoutVars>
      </dgm:prSet>
      <dgm:spPr/>
    </dgm:pt>
    <dgm:pt modelId="{0BF3595B-0630-4812-A73C-01FF17D4F656}" type="pres">
      <dgm:prSet presAssocID="{DCBBA79D-B1D1-44D2-9AAF-E06E120686B2}" presName="sibTrans" presStyleLbl="sibTrans2D1" presStyleIdx="1" presStyleCnt="2" custLinFactNeighborX="-23235"/>
      <dgm:spPr/>
    </dgm:pt>
    <dgm:pt modelId="{7547FF1C-A0C8-49CF-896B-B8634DF73A06}" type="pres">
      <dgm:prSet presAssocID="{DCBBA79D-B1D1-44D2-9AAF-E06E120686B2}" presName="connectorText" presStyleLbl="sibTrans2D1" presStyleIdx="1" presStyleCnt="2"/>
      <dgm:spPr/>
    </dgm:pt>
    <dgm:pt modelId="{FC52C3E6-BEA7-40F4-8B9B-4D0CCEBA2D42}" type="pres">
      <dgm:prSet presAssocID="{4D7CB78F-C706-4115-8320-3297BBE41744}" presName="node" presStyleLbl="node1" presStyleIdx="2" presStyleCnt="3">
        <dgm:presLayoutVars>
          <dgm:bulletEnabled val="1"/>
        </dgm:presLayoutVars>
      </dgm:prSet>
      <dgm:spPr/>
    </dgm:pt>
  </dgm:ptLst>
  <dgm:cxnLst>
    <dgm:cxn modelId="{54B63419-A587-4393-92E9-6A1A3683E7DC}" type="presOf" srcId="{DCBBA79D-B1D1-44D2-9AAF-E06E120686B2}" destId="{0BF3595B-0630-4812-A73C-01FF17D4F656}" srcOrd="0" destOrd="0" presId="urn:microsoft.com/office/officeart/2005/8/layout/process1"/>
    <dgm:cxn modelId="{EEA10929-F3B4-4076-B52A-D825072038CE}" type="presOf" srcId="{DCBBA79D-B1D1-44D2-9AAF-E06E120686B2}" destId="{7547FF1C-A0C8-49CF-896B-B8634DF73A06}" srcOrd="1" destOrd="0" presId="urn:microsoft.com/office/officeart/2005/8/layout/process1"/>
    <dgm:cxn modelId="{E35E942B-0CA7-4845-881D-2B1F84223068}" srcId="{A4BFA746-9CC9-4137-B175-0EF5615CDD40}" destId="{0D6AB590-E6B1-44ED-96C6-C9BD4C06CBC3}" srcOrd="0" destOrd="0" parTransId="{8DEFA35B-B86E-46DD-B51D-3BDE36E2B6D2}" sibTransId="{79E0B361-8D3F-42EB-A494-8A78C4CDBBDF}"/>
    <dgm:cxn modelId="{F7B26B3F-E012-4592-B091-068A4EC3BAFE}" type="presOf" srcId="{6E015D7E-4FF4-4110-B369-FF9203A9FC95}" destId="{CC26A2FB-DE87-4A95-99B3-DAF45726B048}" srcOrd="0" destOrd="0" presId="urn:microsoft.com/office/officeart/2005/8/layout/process1"/>
    <dgm:cxn modelId="{C5885A69-3F36-486E-B3AE-91316BF3AAEE}" srcId="{A4BFA746-9CC9-4137-B175-0EF5615CDD40}" destId="{6E015D7E-4FF4-4110-B369-FF9203A9FC95}" srcOrd="1" destOrd="0" parTransId="{1354AE1F-E3CA-4056-B3CC-E31F7A6CE0DD}" sibTransId="{DCBBA79D-B1D1-44D2-9AAF-E06E120686B2}"/>
    <dgm:cxn modelId="{3C29038B-CFD9-4BA4-A153-F3190EA534EB}" type="presOf" srcId="{A4BFA746-9CC9-4137-B175-0EF5615CDD40}" destId="{64166D66-16DC-4D50-970D-B5D9154D1684}" srcOrd="0" destOrd="0" presId="urn:microsoft.com/office/officeart/2005/8/layout/process1"/>
    <dgm:cxn modelId="{7D878C92-C49B-40A6-9084-3683DF176B13}" srcId="{A4BFA746-9CC9-4137-B175-0EF5615CDD40}" destId="{4D7CB78F-C706-4115-8320-3297BBE41744}" srcOrd="2" destOrd="0" parTransId="{0E5664AC-423C-4961-BDC3-254F727DAAEA}" sibTransId="{F1B693D5-D42D-4189-9E9C-0D42D253A593}"/>
    <dgm:cxn modelId="{DBAF35C4-D118-4325-9213-AFF7718D31EA}" type="presOf" srcId="{0D6AB590-E6B1-44ED-96C6-C9BD4C06CBC3}" destId="{0AECB90D-9210-4379-9811-F8D81680ECAE}" srcOrd="0" destOrd="0" presId="urn:microsoft.com/office/officeart/2005/8/layout/process1"/>
    <dgm:cxn modelId="{C5C79BE7-85FC-4A4E-B7E5-10AD2972E088}" type="presOf" srcId="{79E0B361-8D3F-42EB-A494-8A78C4CDBBDF}" destId="{ACC662FD-8856-472D-8834-648353B65625}" srcOrd="0" destOrd="0" presId="urn:microsoft.com/office/officeart/2005/8/layout/process1"/>
    <dgm:cxn modelId="{92FE82F5-BD4D-4EFB-944A-A77F959349E3}" type="presOf" srcId="{79E0B361-8D3F-42EB-A494-8A78C4CDBBDF}" destId="{61322B63-C8DE-4E0A-8BAD-DABFB274A0CE}" srcOrd="1" destOrd="0" presId="urn:microsoft.com/office/officeart/2005/8/layout/process1"/>
    <dgm:cxn modelId="{AF2992FA-AA6C-44B7-B35A-570417B90FE9}" type="presOf" srcId="{4D7CB78F-C706-4115-8320-3297BBE41744}" destId="{FC52C3E6-BEA7-40F4-8B9B-4D0CCEBA2D42}" srcOrd="0" destOrd="0" presId="urn:microsoft.com/office/officeart/2005/8/layout/process1"/>
    <dgm:cxn modelId="{F0EFF55C-2F37-4EDC-A43B-63C57262B3D4}" type="presParOf" srcId="{64166D66-16DC-4D50-970D-B5D9154D1684}" destId="{0AECB90D-9210-4379-9811-F8D81680ECAE}" srcOrd="0" destOrd="0" presId="urn:microsoft.com/office/officeart/2005/8/layout/process1"/>
    <dgm:cxn modelId="{35437029-0FF1-4508-BA05-C6152B88E3B9}" type="presParOf" srcId="{64166D66-16DC-4D50-970D-B5D9154D1684}" destId="{ACC662FD-8856-472D-8834-648353B65625}" srcOrd="1" destOrd="0" presId="urn:microsoft.com/office/officeart/2005/8/layout/process1"/>
    <dgm:cxn modelId="{6CEE99BF-36F9-4FED-BCA5-8AD725B08937}" type="presParOf" srcId="{ACC662FD-8856-472D-8834-648353B65625}" destId="{61322B63-C8DE-4E0A-8BAD-DABFB274A0CE}" srcOrd="0" destOrd="0" presId="urn:microsoft.com/office/officeart/2005/8/layout/process1"/>
    <dgm:cxn modelId="{E1F2BBC5-3169-4EF2-99C3-1743BC1ECFC1}" type="presParOf" srcId="{64166D66-16DC-4D50-970D-B5D9154D1684}" destId="{CC26A2FB-DE87-4A95-99B3-DAF45726B048}" srcOrd="2" destOrd="0" presId="urn:microsoft.com/office/officeart/2005/8/layout/process1"/>
    <dgm:cxn modelId="{CC947842-FEC8-4383-B198-678122A48B8E}" type="presParOf" srcId="{64166D66-16DC-4D50-970D-B5D9154D1684}" destId="{0BF3595B-0630-4812-A73C-01FF17D4F656}" srcOrd="3" destOrd="0" presId="urn:microsoft.com/office/officeart/2005/8/layout/process1"/>
    <dgm:cxn modelId="{0A8D714E-45AE-4583-9D3B-43A6CE0D09DB}" type="presParOf" srcId="{0BF3595B-0630-4812-A73C-01FF17D4F656}" destId="{7547FF1C-A0C8-49CF-896B-B8634DF73A06}" srcOrd="0" destOrd="0" presId="urn:microsoft.com/office/officeart/2005/8/layout/process1"/>
    <dgm:cxn modelId="{5786160E-911F-4723-A9BC-0FDBB0C6E674}" type="presParOf" srcId="{64166D66-16DC-4D50-970D-B5D9154D1684}" destId="{FC52C3E6-BEA7-40F4-8B9B-4D0CCEBA2D4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BFA746-9CC9-4137-B175-0EF5615CDD4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D6AB590-E6B1-44ED-96C6-C9BD4C06CBC3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8DEFA35B-B86E-46DD-B51D-3BDE36E2B6D2}" type="parTrans" cxnId="{E35E942B-0CA7-4845-881D-2B1F84223068}">
      <dgm:prSet/>
      <dgm:spPr/>
      <dgm:t>
        <a:bodyPr/>
        <a:lstStyle/>
        <a:p>
          <a:endParaRPr lang="de-DE"/>
        </a:p>
      </dgm:t>
    </dgm:pt>
    <dgm:pt modelId="{79E0B361-8D3F-42EB-A494-8A78C4CDBBDF}" type="sibTrans" cxnId="{E35E942B-0CA7-4845-881D-2B1F84223068}">
      <dgm:prSet/>
      <dgm:spPr/>
      <dgm:t>
        <a:bodyPr/>
        <a:lstStyle/>
        <a:p>
          <a:endParaRPr lang="de-DE"/>
        </a:p>
      </dgm:t>
    </dgm:pt>
    <dgm:pt modelId="{6E015D7E-4FF4-4110-B369-FF9203A9FC95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1354AE1F-E3CA-4056-B3CC-E31F7A6CE0DD}" type="parTrans" cxnId="{C5885A69-3F36-486E-B3AE-91316BF3AAEE}">
      <dgm:prSet/>
      <dgm:spPr/>
      <dgm:t>
        <a:bodyPr/>
        <a:lstStyle/>
        <a:p>
          <a:endParaRPr lang="de-DE"/>
        </a:p>
      </dgm:t>
    </dgm:pt>
    <dgm:pt modelId="{DCBBA79D-B1D1-44D2-9AAF-E06E120686B2}" type="sibTrans" cxnId="{C5885A69-3F36-486E-B3AE-91316BF3AAEE}">
      <dgm:prSet/>
      <dgm:spPr/>
      <dgm:t>
        <a:bodyPr/>
        <a:lstStyle/>
        <a:p>
          <a:endParaRPr lang="de-DE"/>
        </a:p>
      </dgm:t>
    </dgm:pt>
    <dgm:pt modelId="{4D7CB78F-C706-4115-8320-3297BBE41744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0E5664AC-423C-4961-BDC3-254F727DAAEA}" type="parTrans" cxnId="{7D878C92-C49B-40A6-9084-3683DF176B13}">
      <dgm:prSet/>
      <dgm:spPr/>
      <dgm:t>
        <a:bodyPr/>
        <a:lstStyle/>
        <a:p>
          <a:endParaRPr lang="de-DE"/>
        </a:p>
      </dgm:t>
    </dgm:pt>
    <dgm:pt modelId="{F1B693D5-D42D-4189-9E9C-0D42D253A593}" type="sibTrans" cxnId="{7D878C92-C49B-40A6-9084-3683DF176B13}">
      <dgm:prSet/>
      <dgm:spPr/>
      <dgm:t>
        <a:bodyPr/>
        <a:lstStyle/>
        <a:p>
          <a:endParaRPr lang="de-DE"/>
        </a:p>
      </dgm:t>
    </dgm:pt>
    <dgm:pt modelId="{64166D66-16DC-4D50-970D-B5D9154D1684}" type="pres">
      <dgm:prSet presAssocID="{A4BFA746-9CC9-4137-B175-0EF5615CDD40}" presName="Name0" presStyleCnt="0">
        <dgm:presLayoutVars>
          <dgm:dir/>
          <dgm:resizeHandles val="exact"/>
        </dgm:presLayoutVars>
      </dgm:prSet>
      <dgm:spPr/>
    </dgm:pt>
    <dgm:pt modelId="{0AECB90D-9210-4379-9811-F8D81680ECAE}" type="pres">
      <dgm:prSet presAssocID="{0D6AB590-E6B1-44ED-96C6-C9BD4C06CBC3}" presName="node" presStyleLbl="node1" presStyleIdx="0" presStyleCnt="3">
        <dgm:presLayoutVars>
          <dgm:bulletEnabled val="1"/>
        </dgm:presLayoutVars>
      </dgm:prSet>
      <dgm:spPr/>
    </dgm:pt>
    <dgm:pt modelId="{ACC662FD-8856-472D-8834-648353B65625}" type="pres">
      <dgm:prSet presAssocID="{79E0B361-8D3F-42EB-A494-8A78C4CDBBDF}" presName="sibTrans" presStyleLbl="sibTrans2D1" presStyleIdx="0" presStyleCnt="2" custLinFactNeighborX="19917" custLinFactNeighborY="-3064"/>
      <dgm:spPr/>
    </dgm:pt>
    <dgm:pt modelId="{61322B63-C8DE-4E0A-8BAD-DABFB274A0CE}" type="pres">
      <dgm:prSet presAssocID="{79E0B361-8D3F-42EB-A494-8A78C4CDBBDF}" presName="connectorText" presStyleLbl="sibTrans2D1" presStyleIdx="0" presStyleCnt="2"/>
      <dgm:spPr/>
    </dgm:pt>
    <dgm:pt modelId="{CC26A2FB-DE87-4A95-99B3-DAF45726B048}" type="pres">
      <dgm:prSet presAssocID="{6E015D7E-4FF4-4110-B369-FF9203A9FC95}" presName="node" presStyleLbl="node1" presStyleIdx="1" presStyleCnt="3" custScaleX="120328">
        <dgm:presLayoutVars>
          <dgm:bulletEnabled val="1"/>
        </dgm:presLayoutVars>
      </dgm:prSet>
      <dgm:spPr/>
    </dgm:pt>
    <dgm:pt modelId="{0BF3595B-0630-4812-A73C-01FF17D4F656}" type="pres">
      <dgm:prSet presAssocID="{DCBBA79D-B1D1-44D2-9AAF-E06E120686B2}" presName="sibTrans" presStyleLbl="sibTrans2D1" presStyleIdx="1" presStyleCnt="2" custLinFactNeighborX="-23235"/>
      <dgm:spPr/>
    </dgm:pt>
    <dgm:pt modelId="{7547FF1C-A0C8-49CF-896B-B8634DF73A06}" type="pres">
      <dgm:prSet presAssocID="{DCBBA79D-B1D1-44D2-9AAF-E06E120686B2}" presName="connectorText" presStyleLbl="sibTrans2D1" presStyleIdx="1" presStyleCnt="2"/>
      <dgm:spPr/>
    </dgm:pt>
    <dgm:pt modelId="{FC52C3E6-BEA7-40F4-8B9B-4D0CCEBA2D42}" type="pres">
      <dgm:prSet presAssocID="{4D7CB78F-C706-4115-8320-3297BBE41744}" presName="node" presStyleLbl="node1" presStyleIdx="2" presStyleCnt="3">
        <dgm:presLayoutVars>
          <dgm:bulletEnabled val="1"/>
        </dgm:presLayoutVars>
      </dgm:prSet>
      <dgm:spPr/>
    </dgm:pt>
  </dgm:ptLst>
  <dgm:cxnLst>
    <dgm:cxn modelId="{54B63419-A587-4393-92E9-6A1A3683E7DC}" type="presOf" srcId="{DCBBA79D-B1D1-44D2-9AAF-E06E120686B2}" destId="{0BF3595B-0630-4812-A73C-01FF17D4F656}" srcOrd="0" destOrd="0" presId="urn:microsoft.com/office/officeart/2005/8/layout/process1"/>
    <dgm:cxn modelId="{EEA10929-F3B4-4076-B52A-D825072038CE}" type="presOf" srcId="{DCBBA79D-B1D1-44D2-9AAF-E06E120686B2}" destId="{7547FF1C-A0C8-49CF-896B-B8634DF73A06}" srcOrd="1" destOrd="0" presId="urn:microsoft.com/office/officeart/2005/8/layout/process1"/>
    <dgm:cxn modelId="{E35E942B-0CA7-4845-881D-2B1F84223068}" srcId="{A4BFA746-9CC9-4137-B175-0EF5615CDD40}" destId="{0D6AB590-E6B1-44ED-96C6-C9BD4C06CBC3}" srcOrd="0" destOrd="0" parTransId="{8DEFA35B-B86E-46DD-B51D-3BDE36E2B6D2}" sibTransId="{79E0B361-8D3F-42EB-A494-8A78C4CDBBDF}"/>
    <dgm:cxn modelId="{F7B26B3F-E012-4592-B091-068A4EC3BAFE}" type="presOf" srcId="{6E015D7E-4FF4-4110-B369-FF9203A9FC95}" destId="{CC26A2FB-DE87-4A95-99B3-DAF45726B048}" srcOrd="0" destOrd="0" presId="urn:microsoft.com/office/officeart/2005/8/layout/process1"/>
    <dgm:cxn modelId="{C5885A69-3F36-486E-B3AE-91316BF3AAEE}" srcId="{A4BFA746-9CC9-4137-B175-0EF5615CDD40}" destId="{6E015D7E-4FF4-4110-B369-FF9203A9FC95}" srcOrd="1" destOrd="0" parTransId="{1354AE1F-E3CA-4056-B3CC-E31F7A6CE0DD}" sibTransId="{DCBBA79D-B1D1-44D2-9AAF-E06E120686B2}"/>
    <dgm:cxn modelId="{3C29038B-CFD9-4BA4-A153-F3190EA534EB}" type="presOf" srcId="{A4BFA746-9CC9-4137-B175-0EF5615CDD40}" destId="{64166D66-16DC-4D50-970D-B5D9154D1684}" srcOrd="0" destOrd="0" presId="urn:microsoft.com/office/officeart/2005/8/layout/process1"/>
    <dgm:cxn modelId="{7D878C92-C49B-40A6-9084-3683DF176B13}" srcId="{A4BFA746-9CC9-4137-B175-0EF5615CDD40}" destId="{4D7CB78F-C706-4115-8320-3297BBE41744}" srcOrd="2" destOrd="0" parTransId="{0E5664AC-423C-4961-BDC3-254F727DAAEA}" sibTransId="{F1B693D5-D42D-4189-9E9C-0D42D253A593}"/>
    <dgm:cxn modelId="{DBAF35C4-D118-4325-9213-AFF7718D31EA}" type="presOf" srcId="{0D6AB590-E6B1-44ED-96C6-C9BD4C06CBC3}" destId="{0AECB90D-9210-4379-9811-F8D81680ECAE}" srcOrd="0" destOrd="0" presId="urn:microsoft.com/office/officeart/2005/8/layout/process1"/>
    <dgm:cxn modelId="{C5C79BE7-85FC-4A4E-B7E5-10AD2972E088}" type="presOf" srcId="{79E0B361-8D3F-42EB-A494-8A78C4CDBBDF}" destId="{ACC662FD-8856-472D-8834-648353B65625}" srcOrd="0" destOrd="0" presId="urn:microsoft.com/office/officeart/2005/8/layout/process1"/>
    <dgm:cxn modelId="{92FE82F5-BD4D-4EFB-944A-A77F959349E3}" type="presOf" srcId="{79E0B361-8D3F-42EB-A494-8A78C4CDBBDF}" destId="{61322B63-C8DE-4E0A-8BAD-DABFB274A0CE}" srcOrd="1" destOrd="0" presId="urn:microsoft.com/office/officeart/2005/8/layout/process1"/>
    <dgm:cxn modelId="{AF2992FA-AA6C-44B7-B35A-570417B90FE9}" type="presOf" srcId="{4D7CB78F-C706-4115-8320-3297BBE41744}" destId="{FC52C3E6-BEA7-40F4-8B9B-4D0CCEBA2D42}" srcOrd="0" destOrd="0" presId="urn:microsoft.com/office/officeart/2005/8/layout/process1"/>
    <dgm:cxn modelId="{F0EFF55C-2F37-4EDC-A43B-63C57262B3D4}" type="presParOf" srcId="{64166D66-16DC-4D50-970D-B5D9154D1684}" destId="{0AECB90D-9210-4379-9811-F8D81680ECAE}" srcOrd="0" destOrd="0" presId="urn:microsoft.com/office/officeart/2005/8/layout/process1"/>
    <dgm:cxn modelId="{35437029-0FF1-4508-BA05-C6152B88E3B9}" type="presParOf" srcId="{64166D66-16DC-4D50-970D-B5D9154D1684}" destId="{ACC662FD-8856-472D-8834-648353B65625}" srcOrd="1" destOrd="0" presId="urn:microsoft.com/office/officeart/2005/8/layout/process1"/>
    <dgm:cxn modelId="{6CEE99BF-36F9-4FED-BCA5-8AD725B08937}" type="presParOf" srcId="{ACC662FD-8856-472D-8834-648353B65625}" destId="{61322B63-C8DE-4E0A-8BAD-DABFB274A0CE}" srcOrd="0" destOrd="0" presId="urn:microsoft.com/office/officeart/2005/8/layout/process1"/>
    <dgm:cxn modelId="{E1F2BBC5-3169-4EF2-99C3-1743BC1ECFC1}" type="presParOf" srcId="{64166D66-16DC-4D50-970D-B5D9154D1684}" destId="{CC26A2FB-DE87-4A95-99B3-DAF45726B048}" srcOrd="2" destOrd="0" presId="urn:microsoft.com/office/officeart/2005/8/layout/process1"/>
    <dgm:cxn modelId="{CC947842-FEC8-4383-B198-678122A48B8E}" type="presParOf" srcId="{64166D66-16DC-4D50-970D-B5D9154D1684}" destId="{0BF3595B-0630-4812-A73C-01FF17D4F656}" srcOrd="3" destOrd="0" presId="urn:microsoft.com/office/officeart/2005/8/layout/process1"/>
    <dgm:cxn modelId="{0A8D714E-45AE-4583-9D3B-43A6CE0D09DB}" type="presParOf" srcId="{0BF3595B-0630-4812-A73C-01FF17D4F656}" destId="{7547FF1C-A0C8-49CF-896B-B8634DF73A06}" srcOrd="0" destOrd="0" presId="urn:microsoft.com/office/officeart/2005/8/layout/process1"/>
    <dgm:cxn modelId="{5786160E-911F-4723-A9BC-0FDBB0C6E674}" type="presParOf" srcId="{64166D66-16DC-4D50-970D-B5D9154D1684}" destId="{FC52C3E6-BEA7-40F4-8B9B-4D0CCEBA2D4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B6C3E2-B573-4304-8C84-409E8B238A16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1E1CF59-A815-462F-AD05-E99537A3484B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F2C5A3FB-2011-45A4-BF0B-6FED2E3AFFDE}" type="parTrans" cxnId="{8CC80E0A-E040-4EFC-B1EE-4C16BF6781D1}">
      <dgm:prSet/>
      <dgm:spPr/>
      <dgm:t>
        <a:bodyPr/>
        <a:lstStyle/>
        <a:p>
          <a:endParaRPr lang="de-DE"/>
        </a:p>
      </dgm:t>
    </dgm:pt>
    <dgm:pt modelId="{0A0BF27C-79A2-4EDB-A96B-1EBD84124E20}" type="sibTrans" cxnId="{8CC80E0A-E040-4EFC-B1EE-4C16BF6781D1}">
      <dgm:prSet/>
      <dgm:spPr/>
      <dgm:t>
        <a:bodyPr/>
        <a:lstStyle/>
        <a:p>
          <a:endParaRPr lang="de-DE"/>
        </a:p>
      </dgm:t>
    </dgm:pt>
    <dgm:pt modelId="{4BD854AE-BAD3-4CCC-BAC5-D1EFA5106B5E}">
      <dgm:prSet/>
      <dgm:spPr/>
      <dgm:t>
        <a:bodyPr/>
        <a:lstStyle/>
        <a:p>
          <a:endParaRPr lang="de-DE"/>
        </a:p>
      </dgm:t>
    </dgm:pt>
    <dgm:pt modelId="{9B23F426-F35D-4910-9075-2502C4E1F323}" type="parTrans" cxnId="{732D9D02-449B-4FAF-93A5-3F7705FA0CEB}">
      <dgm:prSet/>
      <dgm:spPr/>
      <dgm:t>
        <a:bodyPr/>
        <a:lstStyle/>
        <a:p>
          <a:endParaRPr lang="de-DE"/>
        </a:p>
      </dgm:t>
    </dgm:pt>
    <dgm:pt modelId="{119D09E1-EDD2-4E31-B5E1-3E06F34029FE}" type="sibTrans" cxnId="{732D9D02-449B-4FAF-93A5-3F7705FA0CEB}">
      <dgm:prSet/>
      <dgm:spPr/>
      <dgm:t>
        <a:bodyPr/>
        <a:lstStyle/>
        <a:p>
          <a:endParaRPr lang="de-DE"/>
        </a:p>
      </dgm:t>
    </dgm:pt>
    <dgm:pt modelId="{DB176D65-24EA-4400-963C-A2099A76B3A8}" type="pres">
      <dgm:prSet presAssocID="{40B6C3E2-B573-4304-8C84-409E8B238A16}" presName="Name0" presStyleCnt="0">
        <dgm:presLayoutVars>
          <dgm:dir/>
          <dgm:resizeHandles val="exact"/>
        </dgm:presLayoutVars>
      </dgm:prSet>
      <dgm:spPr/>
    </dgm:pt>
    <dgm:pt modelId="{9B4C7684-F1D7-4922-94F9-C14190AD7133}" type="pres">
      <dgm:prSet presAssocID="{01E1CF59-A815-462F-AD05-E99537A3484B}" presName="compNode" presStyleCnt="0"/>
      <dgm:spPr/>
    </dgm:pt>
    <dgm:pt modelId="{AD607B20-2D8B-4B96-A710-58CB30226C29}" type="pres">
      <dgm:prSet presAssocID="{01E1CF59-A815-462F-AD05-E99537A3484B}" presName="pictRect" presStyleLbl="node1" presStyleIdx="0" presStyleCnt="2" custScaleX="57342" custScaleY="54732" custLinFactX="34031" custLinFactNeighborX="100000" custLinFactNeighborY="31053"/>
      <dgm:spPr/>
    </dgm:pt>
    <dgm:pt modelId="{5F2803F7-26C6-4D4C-A08C-D273AB25DE46}" type="pres">
      <dgm:prSet presAssocID="{01E1CF59-A815-462F-AD05-E99537A3484B}" presName="textRect" presStyleLbl="revTx" presStyleIdx="0" presStyleCnt="2">
        <dgm:presLayoutVars>
          <dgm:bulletEnabled val="1"/>
        </dgm:presLayoutVars>
      </dgm:prSet>
      <dgm:spPr/>
    </dgm:pt>
    <dgm:pt modelId="{AEF6866F-C6E6-427D-ADCE-A8EFA7AE1160}" type="pres">
      <dgm:prSet presAssocID="{0A0BF27C-79A2-4EDB-A96B-1EBD84124E20}" presName="sibTrans" presStyleLbl="sibTrans2D1" presStyleIdx="0" presStyleCnt="0"/>
      <dgm:spPr/>
    </dgm:pt>
    <dgm:pt modelId="{FD7D3259-0D55-4FD3-B29A-2A6FE8D13166}" type="pres">
      <dgm:prSet presAssocID="{4BD854AE-BAD3-4CCC-BAC5-D1EFA5106B5E}" presName="compNode" presStyleCnt="0"/>
      <dgm:spPr/>
    </dgm:pt>
    <dgm:pt modelId="{EC37EC97-B1A6-4495-A1A7-6320E0005511}" type="pres">
      <dgm:prSet presAssocID="{4BD854AE-BAD3-4CCC-BAC5-D1EFA5106B5E}" presName="pictRect" presStyleLbl="node1" presStyleIdx="1" presStyleCnt="2" custScaleX="56707" custScaleY="56560" custLinFactX="-51096" custLinFactNeighborX="-100000" custLinFactNeighborY="3059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1DD6F99D-775D-47E1-80B8-969AFE8A4613}" type="pres">
      <dgm:prSet presAssocID="{4BD854AE-BAD3-4CCC-BAC5-D1EFA5106B5E}" presName="textRect" presStyleLbl="revTx" presStyleIdx="1" presStyleCnt="2">
        <dgm:presLayoutVars>
          <dgm:bulletEnabled val="1"/>
        </dgm:presLayoutVars>
      </dgm:prSet>
      <dgm:spPr/>
    </dgm:pt>
  </dgm:ptLst>
  <dgm:cxnLst>
    <dgm:cxn modelId="{732D9D02-449B-4FAF-93A5-3F7705FA0CEB}" srcId="{40B6C3E2-B573-4304-8C84-409E8B238A16}" destId="{4BD854AE-BAD3-4CCC-BAC5-D1EFA5106B5E}" srcOrd="1" destOrd="0" parTransId="{9B23F426-F35D-4910-9075-2502C4E1F323}" sibTransId="{119D09E1-EDD2-4E31-B5E1-3E06F34029FE}"/>
    <dgm:cxn modelId="{8CC80E0A-E040-4EFC-B1EE-4C16BF6781D1}" srcId="{40B6C3E2-B573-4304-8C84-409E8B238A16}" destId="{01E1CF59-A815-462F-AD05-E99537A3484B}" srcOrd="0" destOrd="0" parTransId="{F2C5A3FB-2011-45A4-BF0B-6FED2E3AFFDE}" sibTransId="{0A0BF27C-79A2-4EDB-A96B-1EBD84124E20}"/>
    <dgm:cxn modelId="{7974921E-1B18-4D70-8F01-74EE76FF1207}" type="presOf" srcId="{40B6C3E2-B573-4304-8C84-409E8B238A16}" destId="{DB176D65-24EA-4400-963C-A2099A76B3A8}" srcOrd="0" destOrd="0" presId="urn:microsoft.com/office/officeart/2005/8/layout/pList1"/>
    <dgm:cxn modelId="{F18EC044-E31A-4BE2-BB04-DF65A9506A43}" type="presOf" srcId="{0A0BF27C-79A2-4EDB-A96B-1EBD84124E20}" destId="{AEF6866F-C6E6-427D-ADCE-A8EFA7AE1160}" srcOrd="0" destOrd="0" presId="urn:microsoft.com/office/officeart/2005/8/layout/pList1"/>
    <dgm:cxn modelId="{BB5DE49B-ED06-4C10-8AF8-2DD3FE883064}" type="presOf" srcId="{4BD854AE-BAD3-4CCC-BAC5-D1EFA5106B5E}" destId="{1DD6F99D-775D-47E1-80B8-969AFE8A4613}" srcOrd="0" destOrd="0" presId="urn:microsoft.com/office/officeart/2005/8/layout/pList1"/>
    <dgm:cxn modelId="{BB3C36EC-B369-4A3A-829D-4E872791570B}" type="presOf" srcId="{01E1CF59-A815-462F-AD05-E99537A3484B}" destId="{5F2803F7-26C6-4D4C-A08C-D273AB25DE46}" srcOrd="0" destOrd="0" presId="urn:microsoft.com/office/officeart/2005/8/layout/pList1"/>
    <dgm:cxn modelId="{ED4F259F-42AD-4423-86C2-FF863B9A5EBC}" type="presParOf" srcId="{DB176D65-24EA-4400-963C-A2099A76B3A8}" destId="{9B4C7684-F1D7-4922-94F9-C14190AD7133}" srcOrd="0" destOrd="0" presId="urn:microsoft.com/office/officeart/2005/8/layout/pList1"/>
    <dgm:cxn modelId="{3F1EDF1D-BE50-414B-91B3-71753B0EDDFD}" type="presParOf" srcId="{9B4C7684-F1D7-4922-94F9-C14190AD7133}" destId="{AD607B20-2D8B-4B96-A710-58CB30226C29}" srcOrd="0" destOrd="0" presId="urn:microsoft.com/office/officeart/2005/8/layout/pList1"/>
    <dgm:cxn modelId="{681D9203-8FAB-48C8-8CAA-D0730A042727}" type="presParOf" srcId="{9B4C7684-F1D7-4922-94F9-C14190AD7133}" destId="{5F2803F7-26C6-4D4C-A08C-D273AB25DE46}" srcOrd="1" destOrd="0" presId="urn:microsoft.com/office/officeart/2005/8/layout/pList1"/>
    <dgm:cxn modelId="{0D9ECF63-D17B-468B-858A-B930A16B12DF}" type="presParOf" srcId="{DB176D65-24EA-4400-963C-A2099A76B3A8}" destId="{AEF6866F-C6E6-427D-ADCE-A8EFA7AE1160}" srcOrd="1" destOrd="0" presId="urn:microsoft.com/office/officeart/2005/8/layout/pList1"/>
    <dgm:cxn modelId="{74B0DAA1-85D9-418E-88EF-CFABC3A56F05}" type="presParOf" srcId="{DB176D65-24EA-4400-963C-A2099A76B3A8}" destId="{FD7D3259-0D55-4FD3-B29A-2A6FE8D13166}" srcOrd="2" destOrd="0" presId="urn:microsoft.com/office/officeart/2005/8/layout/pList1"/>
    <dgm:cxn modelId="{022D84BF-4726-4C86-82D3-088FBCE12BD6}" type="presParOf" srcId="{FD7D3259-0D55-4FD3-B29A-2A6FE8D13166}" destId="{EC37EC97-B1A6-4495-A1A7-6320E0005511}" srcOrd="0" destOrd="0" presId="urn:microsoft.com/office/officeart/2005/8/layout/pList1"/>
    <dgm:cxn modelId="{3614F036-119B-460C-B88A-2D335C51C544}" type="presParOf" srcId="{FD7D3259-0D55-4FD3-B29A-2A6FE8D13166}" destId="{1DD6F99D-775D-47E1-80B8-969AFE8A4613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902C25-5EAA-4E73-8FDB-BF83B40F09D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B122DE2-81D0-46FE-BBDF-57926C9CC061}">
      <dgm:prSet phldrT="[Text]" custT="1"/>
      <dgm:spPr/>
      <dgm:t>
        <a:bodyPr/>
        <a:lstStyle/>
        <a:p>
          <a:r>
            <a:rPr lang="de-DE" sz="1600" dirty="0"/>
            <a:t>Input </a:t>
          </a:r>
          <a:r>
            <a:rPr lang="de-DE" sz="1600" dirty="0" err="1"/>
            <a:t>image</a:t>
          </a:r>
          <a:endParaRPr lang="de-DE" sz="1600" dirty="0"/>
        </a:p>
      </dgm:t>
    </dgm:pt>
    <dgm:pt modelId="{A385D44A-70D7-4B24-B6B4-4DC50B38F5A2}" type="parTrans" cxnId="{8F8A5419-6291-4D2F-9AA6-E3986869F753}">
      <dgm:prSet/>
      <dgm:spPr/>
      <dgm:t>
        <a:bodyPr/>
        <a:lstStyle/>
        <a:p>
          <a:endParaRPr lang="de-DE"/>
        </a:p>
      </dgm:t>
    </dgm:pt>
    <dgm:pt modelId="{192B3D86-6951-47C9-BB12-78CCEAFE69E7}" type="sibTrans" cxnId="{8F8A5419-6291-4D2F-9AA6-E3986869F753}">
      <dgm:prSet/>
      <dgm:spPr/>
      <dgm:t>
        <a:bodyPr/>
        <a:lstStyle/>
        <a:p>
          <a:endParaRPr lang="de-DE"/>
        </a:p>
      </dgm:t>
    </dgm:pt>
    <dgm:pt modelId="{AFF8FF01-A51E-4CF1-8C85-6C69469C84F8}">
      <dgm:prSet phldrT="[Text]" custT="1"/>
      <dgm:spPr/>
      <dgm:t>
        <a:bodyPr/>
        <a:lstStyle/>
        <a:p>
          <a:r>
            <a:rPr lang="de-DE" sz="1600" dirty="0"/>
            <a:t>Image </a:t>
          </a:r>
          <a:r>
            <a:rPr lang="de-DE" sz="1600" dirty="0" err="1"/>
            <a:t>histogram</a:t>
          </a:r>
          <a:r>
            <a:rPr lang="de-DE" sz="1600" dirty="0"/>
            <a:t>, P(i)</a:t>
          </a:r>
        </a:p>
      </dgm:t>
    </dgm:pt>
    <dgm:pt modelId="{6E0156FD-6FF5-4EEA-90B8-26DC046C835A}" type="parTrans" cxnId="{C2E8FE81-8192-4E17-89BA-0BE591F9AFED}">
      <dgm:prSet/>
      <dgm:spPr/>
      <dgm:t>
        <a:bodyPr/>
        <a:lstStyle/>
        <a:p>
          <a:endParaRPr lang="de-DE"/>
        </a:p>
      </dgm:t>
    </dgm:pt>
    <dgm:pt modelId="{146A9635-6029-4AC9-A678-AA61353AAB77}" type="sibTrans" cxnId="{C2E8FE81-8192-4E17-89BA-0BE591F9AFED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E0435ABD-916A-472C-BC0F-DBF5073441BE}">
          <dgm:prSet phldrT="[Text]" custT="1"/>
          <dgm:spPr/>
          <dgm:t>
            <a:bodyPr/>
            <a:lstStyle/>
            <a:p>
              <a:r>
                <a:rPr lang="de-DE" sz="1600" dirty="0"/>
                <a:t>Set </a:t>
              </a:r>
              <a:r>
                <a:rPr lang="de-DE" sz="1600" dirty="0" err="1"/>
                <a:t>up</a:t>
              </a:r>
              <a:r>
                <a:rPr lang="de-DE" sz="1600" dirty="0"/>
                <a:t> initial </a:t>
              </a:r>
              <a14:m>
                <m:oMath xmlns:m="http://schemas.openxmlformats.org/officeDocument/2006/math">
                  <m:sSub>
                    <m:sSub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e>
                    <m: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d>
                    <m:d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e>
                  </m:d>
                </m:oMath>
              </a14:m>
              <a:r>
                <a:rPr lang="de-DE" sz="1600" dirty="0"/>
                <a:t> and </a:t>
              </a:r>
              <a14:m>
                <m:oMath xmlns:m="http://schemas.openxmlformats.org/officeDocument/2006/math">
                  <m:sSub>
                    <m:sSub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e>
                    <m: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d>
                    <m:d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e>
                  </m:d>
                </m:oMath>
              </a14:m>
              <a:endParaRPr lang="de-DE" sz="1600" dirty="0"/>
            </a:p>
          </dgm:t>
        </dgm:pt>
      </mc:Choice>
      <mc:Fallback xmlns="">
        <dgm:pt modelId="{E0435ABD-916A-472C-BC0F-DBF5073441BE}">
          <dgm:prSet phldrT="[Text]" custT="1"/>
          <dgm:spPr/>
          <dgm:t>
            <a:bodyPr/>
            <a:lstStyle/>
            <a:p>
              <a:r>
                <a:rPr lang="de-DE" sz="1600" dirty="0"/>
                <a:t>Set </a:t>
              </a:r>
              <a:r>
                <a:rPr lang="de-DE" sz="1600" dirty="0" err="1"/>
                <a:t>up</a:t>
              </a:r>
              <a:r>
                <a:rPr lang="de-DE" sz="1600" dirty="0"/>
                <a:t> initial </a:t>
              </a:r>
              <a:r>
                <a:rPr lang="de-DE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𝜔_</a:t>
              </a:r>
              <a:r>
                <a:rPr lang="de-DE" sz="1600" b="0" i="0">
                  <a:latin typeface="Cambria Math" panose="02040503050406030204" pitchFamily="18" charset="0"/>
                </a:rPr>
                <a:t>𝑖 </a:t>
              </a:r>
              <a:r>
                <a:rPr lang="de-DE" sz="1600" i="0">
                  <a:latin typeface="Cambria Math" panose="02040503050406030204" pitchFamily="18" charset="0"/>
                </a:rPr>
                <a:t>(</a:t>
              </a:r>
              <a:r>
                <a:rPr lang="de-DE" sz="1600" b="0" i="0">
                  <a:latin typeface="Cambria Math" panose="02040503050406030204" pitchFamily="18" charset="0"/>
                </a:rPr>
                <a:t>0)</a:t>
              </a:r>
              <a:r>
                <a:rPr lang="de-DE" sz="1600" dirty="0"/>
                <a:t> and </a:t>
              </a:r>
              <a:r>
                <a:rPr lang="de-DE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𝜇_</a:t>
              </a:r>
              <a:r>
                <a:rPr lang="de-DE" sz="1600" b="0" i="0">
                  <a:latin typeface="Cambria Math" panose="02040503050406030204" pitchFamily="18" charset="0"/>
                </a:rPr>
                <a:t>𝑖 </a:t>
              </a:r>
              <a:r>
                <a:rPr lang="de-DE" sz="1600" i="0">
                  <a:latin typeface="Cambria Math" panose="02040503050406030204" pitchFamily="18" charset="0"/>
                </a:rPr>
                <a:t>(</a:t>
              </a:r>
              <a:r>
                <a:rPr lang="de-DE" sz="1600" b="0" i="0">
                  <a:latin typeface="Cambria Math" panose="02040503050406030204" pitchFamily="18" charset="0"/>
                </a:rPr>
                <a:t>0)</a:t>
              </a:r>
              <a:endParaRPr lang="de-DE" sz="1600" dirty="0"/>
            </a:p>
          </dgm:t>
        </dgm:pt>
      </mc:Fallback>
    </mc:AlternateContent>
    <dgm:pt modelId="{5BF23B81-DFCA-44F5-AB70-DDF0129C5B7A}" type="parTrans" cxnId="{CBCD505A-8644-4ED3-A786-367BB09B10BB}">
      <dgm:prSet/>
      <dgm:spPr/>
      <dgm:t>
        <a:bodyPr/>
        <a:lstStyle/>
        <a:p>
          <a:endParaRPr lang="de-DE"/>
        </a:p>
      </dgm:t>
    </dgm:pt>
    <dgm:pt modelId="{0E97AA56-57A9-4C8A-8198-6C6384E76CAC}" type="sibTrans" cxnId="{CBCD505A-8644-4ED3-A786-367BB09B10BB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B0E39BEC-1069-4650-88AC-1890400F59A9}">
          <dgm:prSet custT="1"/>
          <dgm:spPr/>
          <dgm:t>
            <a:bodyPr/>
            <a:lstStyle/>
            <a:p>
              <a:r>
                <a:rPr lang="de-DE" sz="1600" dirty="0"/>
                <a:t>Update </a:t>
              </a:r>
              <a:r>
                <a:rPr lang="de-DE" sz="1600" dirty="0" err="1"/>
                <a:t>values</a:t>
              </a:r>
              <a:r>
                <a:rPr lang="de-DE" sz="1600" dirty="0"/>
                <a:t> </a:t>
              </a:r>
              <a:r>
                <a:rPr lang="de-DE" sz="1600" dirty="0" err="1"/>
                <a:t>of</a:t>
              </a:r>
              <a:r>
                <a:rPr lang="de-DE" sz="1600" dirty="0"/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e>
                    <m: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lang="de-DE" sz="1600" dirty="0"/>
                <a:t> and </a:t>
              </a:r>
              <a14:m>
                <m:oMath xmlns:m="http://schemas.openxmlformats.org/officeDocument/2006/math">
                  <m:sSub>
                    <m:sSub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e>
                    <m: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endParaRPr lang="de-DE" sz="1600" dirty="0"/>
            </a:p>
          </dgm:t>
        </dgm:pt>
      </mc:Choice>
      <mc:Fallback xmlns="">
        <dgm:pt modelId="{B0E39BEC-1069-4650-88AC-1890400F59A9}">
          <dgm:prSet custT="1"/>
          <dgm:spPr/>
          <dgm:t>
            <a:bodyPr/>
            <a:lstStyle/>
            <a:p>
              <a:r>
                <a:rPr lang="de-DE" sz="1600" dirty="0"/>
                <a:t>Update </a:t>
              </a:r>
              <a:r>
                <a:rPr lang="de-DE" sz="1600" dirty="0" err="1"/>
                <a:t>values</a:t>
              </a:r>
              <a:r>
                <a:rPr lang="de-DE" sz="1600" dirty="0"/>
                <a:t> </a:t>
              </a:r>
              <a:r>
                <a:rPr lang="de-DE" sz="1600" dirty="0" err="1"/>
                <a:t>of</a:t>
              </a:r>
              <a:r>
                <a:rPr lang="de-DE" sz="1600" dirty="0"/>
                <a:t> </a:t>
              </a:r>
              <a:r>
                <a:rPr lang="de-DE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𝜔_</a:t>
              </a:r>
              <a:r>
                <a:rPr lang="de-DE" sz="1600" b="0" i="0">
                  <a:latin typeface="Cambria Math" panose="02040503050406030204" pitchFamily="18" charset="0"/>
                </a:rPr>
                <a:t>𝑖</a:t>
              </a:r>
              <a:r>
                <a:rPr lang="de-DE" sz="1600" dirty="0"/>
                <a:t> and </a:t>
              </a:r>
              <a:r>
                <a:rPr lang="de-DE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𝜇_</a:t>
              </a:r>
              <a:r>
                <a:rPr lang="de-DE" sz="1600" b="0" i="0">
                  <a:latin typeface="Cambria Math" panose="02040503050406030204" pitchFamily="18" charset="0"/>
                </a:rPr>
                <a:t>𝑖</a:t>
              </a:r>
              <a:endParaRPr lang="de-DE" sz="1600" dirty="0"/>
            </a:p>
          </dgm:t>
        </dgm:pt>
      </mc:Fallback>
    </mc:AlternateContent>
    <dgm:pt modelId="{65AF2C9D-D2D8-4451-97A1-E2A654DF8A05}" type="parTrans" cxnId="{A77645F6-A15F-49B4-95BE-5ED1A5FACA05}">
      <dgm:prSet/>
      <dgm:spPr/>
      <dgm:t>
        <a:bodyPr/>
        <a:lstStyle/>
        <a:p>
          <a:endParaRPr lang="de-DE"/>
        </a:p>
      </dgm:t>
    </dgm:pt>
    <dgm:pt modelId="{E9544623-C239-40BC-8D3A-FE796456EAB0}" type="sibTrans" cxnId="{A77645F6-A15F-49B4-95BE-5ED1A5FACA05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735A368F-3CE5-4069-8343-BF69FDAA1CB2}">
          <dgm:prSet custT="1"/>
          <dgm:spPr/>
          <dgm:t>
            <a:bodyPr/>
            <a:lstStyle/>
            <a:p>
              <a:r>
                <a:rPr lang="de-DE" sz="1600" dirty="0" err="1"/>
                <a:t>Compute</a:t>
              </a:r>
              <a:r>
                <a:rPr lang="de-DE" sz="1600" dirty="0"/>
                <a:t> </a:t>
              </a:r>
              <a:r>
                <a:rPr lang="de-DE" sz="1600" dirty="0" err="1"/>
                <a:t>variances</a:t>
              </a:r>
              <a:r>
                <a:rPr lang="de-DE" sz="1600" dirty="0"/>
                <a:t>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de-DE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de-DE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e>
                    <m:sub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sub>
                    <m:sup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</m:oMath>
              </a14:m>
              <a:r>
                <a:rPr lang="de-DE" sz="1600" dirty="0">
                  <a:solidFill>
                    <a:schemeClr val="tx1"/>
                  </a:solidFill>
                </a:rPr>
                <a:t> and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de-DE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de-DE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e>
                    <m:sub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</m:oMath>
              </a14:m>
              <a:r>
                <a:rPr lang="de-DE" sz="1600" dirty="0"/>
                <a:t> </a:t>
              </a:r>
            </a:p>
          </dgm:t>
        </dgm:pt>
      </mc:Choice>
      <mc:Fallback xmlns="">
        <dgm:pt modelId="{735A368F-3CE5-4069-8343-BF69FDAA1CB2}">
          <dgm:prSet custT="1"/>
          <dgm:spPr/>
          <dgm:t>
            <a:bodyPr/>
            <a:lstStyle/>
            <a:p>
              <a:r>
                <a:rPr lang="de-DE" sz="1600" dirty="0" err="1"/>
                <a:t>Compute</a:t>
              </a:r>
              <a:r>
                <a:rPr lang="de-DE" sz="1600" dirty="0"/>
                <a:t> </a:t>
              </a:r>
              <a:r>
                <a:rPr lang="de-DE" sz="1600" dirty="0" err="1"/>
                <a:t>variances</a:t>
              </a:r>
              <a:r>
                <a:rPr lang="de-DE" sz="1600" dirty="0"/>
                <a:t> </a:t>
              </a:r>
              <a:r>
                <a:rPr lang="de-DE" sz="1600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𝜎_</a:t>
              </a:r>
              <a:r>
                <a:rPr lang="de-DE" sz="16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𝑏^2</a:t>
              </a:r>
              <a:r>
                <a:rPr lang="de-DE" sz="1600" dirty="0">
                  <a:solidFill>
                    <a:schemeClr val="tx1"/>
                  </a:solidFill>
                </a:rPr>
                <a:t> and </a:t>
              </a:r>
              <a:r>
                <a:rPr lang="de-DE" sz="1600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𝜎_</a:t>
              </a:r>
              <a:r>
                <a:rPr lang="de-DE" sz="1600" b="0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𝑤^</a:t>
              </a:r>
              <a:r>
                <a:rPr lang="de-DE" sz="16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2</a:t>
              </a:r>
              <a:r>
                <a:rPr lang="de-DE" sz="1600" dirty="0"/>
                <a:t> </a:t>
              </a:r>
            </a:p>
          </dgm:t>
        </dgm:pt>
      </mc:Fallback>
    </mc:AlternateContent>
    <dgm:pt modelId="{5F4FA2FD-EE32-46BE-AA98-800B03D74374}" type="parTrans" cxnId="{E86D4E61-10E5-4E3C-8027-416372AFBE80}">
      <dgm:prSet/>
      <dgm:spPr/>
      <dgm:t>
        <a:bodyPr/>
        <a:lstStyle/>
        <a:p>
          <a:endParaRPr lang="de-DE"/>
        </a:p>
      </dgm:t>
    </dgm:pt>
    <dgm:pt modelId="{7843FD53-1A44-4D6D-AAB2-1D5DC7A8D2EC}" type="sibTrans" cxnId="{E86D4E61-10E5-4E3C-8027-416372AFBE80}">
      <dgm:prSet/>
      <dgm:spPr/>
      <dgm:t>
        <a:bodyPr/>
        <a:lstStyle/>
        <a:p>
          <a:endParaRPr lang="de-DE"/>
        </a:p>
      </dgm:t>
    </dgm:pt>
    <dgm:pt modelId="{D48370F7-8546-4EE8-9A0D-96F6B8CCE74B}">
      <dgm:prSet custT="1"/>
      <dgm:spPr/>
      <dgm:t>
        <a:bodyPr/>
        <a:lstStyle/>
        <a:p>
          <a:r>
            <a:rPr lang="de-DE" sz="1600" dirty="0"/>
            <a:t>Select </a:t>
          </a:r>
          <a:r>
            <a:rPr lang="de-DE" sz="1600" dirty="0" err="1"/>
            <a:t>threshold</a:t>
          </a:r>
          <a:r>
            <a:rPr lang="de-DE" sz="1600" dirty="0"/>
            <a:t> </a:t>
          </a:r>
          <a:r>
            <a:rPr lang="de-DE" sz="1600" dirty="0" err="1"/>
            <a:t>intensity</a:t>
          </a:r>
          <a:r>
            <a:rPr lang="de-DE" sz="1600" dirty="0"/>
            <a:t> t</a:t>
          </a:r>
        </a:p>
      </dgm:t>
    </dgm:pt>
    <dgm:pt modelId="{1D2BBE67-CE52-429E-AC36-80FCA66AF717}" type="parTrans" cxnId="{3FF4D7B8-89E0-46D5-8603-4E3402D0D1FA}">
      <dgm:prSet/>
      <dgm:spPr/>
      <dgm:t>
        <a:bodyPr/>
        <a:lstStyle/>
        <a:p>
          <a:endParaRPr lang="de-DE"/>
        </a:p>
      </dgm:t>
    </dgm:pt>
    <dgm:pt modelId="{BB51D7F8-8C88-4D7F-9A9A-CBF8D6203172}" type="sibTrans" cxnId="{3FF4D7B8-89E0-46D5-8603-4E3402D0D1FA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97640E9A-9067-4548-8A1C-4D6440AF02F4}">
          <dgm:prSet custT="1"/>
          <dgm:spPr/>
          <dgm:t>
            <a:bodyPr/>
            <a:lstStyle/>
            <a:p>
              <a:r>
                <a:rPr lang="de-DE" sz="1600" dirty="0"/>
                <a:t>Set </a:t>
              </a:r>
              <a:r>
                <a:rPr lang="de-DE" sz="1600" dirty="0" err="1"/>
                <a:t>pixels</a:t>
              </a:r>
              <a:r>
                <a:rPr lang="de-DE" sz="1600" dirty="0"/>
                <a:t> </a:t>
              </a:r>
              <a14:m>
                <m:oMath xmlns:m="http://schemas.openxmlformats.org/officeDocument/2006/math">
                  <m:r>
                    <a:rPr lang="de-DE" sz="160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≤</m:t>
                  </m:r>
                  <m:r>
                    <a:rPr lang="de-DE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</m:t>
                  </m:r>
                </m:oMath>
              </a14:m>
              <a:r>
                <a:rPr lang="de-DE" sz="1600" dirty="0"/>
                <a:t>t </a:t>
              </a:r>
              <a:r>
                <a:rPr lang="de-DE" sz="1600" dirty="0" err="1"/>
                <a:t>to</a:t>
              </a:r>
              <a:r>
                <a:rPr lang="de-DE" sz="1600" dirty="0"/>
                <a:t> 0 and </a:t>
              </a:r>
              <a:r>
                <a:rPr lang="de-DE" sz="1600" dirty="0" err="1"/>
                <a:t>pixels</a:t>
              </a:r>
              <a:r>
                <a:rPr lang="de-DE" sz="1600" dirty="0"/>
                <a:t> &gt; t </a:t>
              </a:r>
              <a:r>
                <a:rPr lang="de-DE" sz="1600" dirty="0" err="1"/>
                <a:t>to</a:t>
              </a:r>
              <a:r>
                <a:rPr lang="de-DE" sz="1600" dirty="0"/>
                <a:t> 255</a:t>
              </a:r>
            </a:p>
          </dgm:t>
        </dgm:pt>
      </mc:Choice>
      <mc:Fallback xmlns="">
        <dgm:pt modelId="{97640E9A-9067-4548-8A1C-4D6440AF02F4}">
          <dgm:prSet custT="1"/>
          <dgm:spPr/>
          <dgm:t>
            <a:bodyPr/>
            <a:lstStyle/>
            <a:p>
              <a:r>
                <a:rPr lang="de-DE" sz="1600" dirty="0"/>
                <a:t>Set </a:t>
              </a:r>
              <a:r>
                <a:rPr lang="de-DE" sz="1600" dirty="0" err="1"/>
                <a:t>pixels</a:t>
              </a:r>
              <a:r>
                <a:rPr lang="de-DE" sz="1600" dirty="0"/>
                <a:t> </a:t>
              </a:r>
              <a:r>
                <a:rPr lang="de-DE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≤</a:t>
              </a:r>
              <a:r>
                <a:rPr lang="de-DE" sz="16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de-DE" sz="1600" dirty="0"/>
                <a:t>t </a:t>
              </a:r>
              <a:r>
                <a:rPr lang="de-DE" sz="1600" dirty="0" err="1"/>
                <a:t>to</a:t>
              </a:r>
              <a:r>
                <a:rPr lang="de-DE" sz="1600" dirty="0"/>
                <a:t> 0 and </a:t>
              </a:r>
              <a:r>
                <a:rPr lang="de-DE" sz="1600" dirty="0" err="1"/>
                <a:t>pixels</a:t>
              </a:r>
              <a:r>
                <a:rPr lang="de-DE" sz="1600" dirty="0"/>
                <a:t> &gt; t </a:t>
              </a:r>
              <a:r>
                <a:rPr lang="de-DE" sz="1600" dirty="0" err="1"/>
                <a:t>to</a:t>
              </a:r>
              <a:r>
                <a:rPr lang="de-DE" sz="1600" dirty="0"/>
                <a:t> 255</a:t>
              </a:r>
            </a:p>
          </dgm:t>
        </dgm:pt>
      </mc:Fallback>
    </mc:AlternateContent>
    <dgm:pt modelId="{634B31C9-3F36-4C2E-ADD3-42D6B61B6A85}" type="parTrans" cxnId="{C6FFA17A-6E0E-4AA3-B3C0-492347907A86}">
      <dgm:prSet/>
      <dgm:spPr/>
      <dgm:t>
        <a:bodyPr/>
        <a:lstStyle/>
        <a:p>
          <a:endParaRPr lang="de-DE"/>
        </a:p>
      </dgm:t>
    </dgm:pt>
    <dgm:pt modelId="{57632CB4-2F42-4C5B-B0B5-93A97A505E9E}" type="sibTrans" cxnId="{C6FFA17A-6E0E-4AA3-B3C0-492347907A86}">
      <dgm:prSet/>
      <dgm:spPr/>
      <dgm:t>
        <a:bodyPr/>
        <a:lstStyle/>
        <a:p>
          <a:endParaRPr lang="de-DE"/>
        </a:p>
      </dgm:t>
    </dgm:pt>
    <dgm:pt modelId="{8EBB342C-1687-4C0E-8511-D792439157BB}">
      <dgm:prSet custT="1"/>
      <dgm:spPr/>
      <dgm:t>
        <a:bodyPr/>
        <a:lstStyle/>
        <a:p>
          <a:r>
            <a:rPr lang="de-DE" sz="1600" dirty="0"/>
            <a:t>Output </a:t>
          </a:r>
          <a:r>
            <a:rPr lang="de-DE" sz="1600" dirty="0" err="1"/>
            <a:t>image</a:t>
          </a:r>
          <a:endParaRPr lang="de-DE" sz="1600" dirty="0"/>
        </a:p>
      </dgm:t>
    </dgm:pt>
    <dgm:pt modelId="{007A17CE-3335-443E-90D4-74DA307A2D50}" type="parTrans" cxnId="{FFE8F0E0-5838-4430-98EF-2D460CD4F20C}">
      <dgm:prSet/>
      <dgm:spPr/>
      <dgm:t>
        <a:bodyPr/>
        <a:lstStyle/>
        <a:p>
          <a:endParaRPr lang="de-DE"/>
        </a:p>
      </dgm:t>
    </dgm:pt>
    <dgm:pt modelId="{42C3373C-EA59-4709-9795-1FAD7199F26B}" type="sibTrans" cxnId="{FFE8F0E0-5838-4430-98EF-2D460CD4F20C}">
      <dgm:prSet/>
      <dgm:spPr/>
      <dgm:t>
        <a:bodyPr/>
        <a:lstStyle/>
        <a:p>
          <a:endParaRPr lang="de-DE"/>
        </a:p>
      </dgm:t>
    </dgm:pt>
    <dgm:pt modelId="{D96D884D-1E42-4620-BC77-C3A99C7EB6C4}" type="pres">
      <dgm:prSet presAssocID="{80902C25-5EAA-4E73-8FDB-BF83B40F09D0}" presName="Name0" presStyleCnt="0">
        <dgm:presLayoutVars>
          <dgm:dir/>
          <dgm:resizeHandles val="exact"/>
        </dgm:presLayoutVars>
      </dgm:prSet>
      <dgm:spPr/>
    </dgm:pt>
    <dgm:pt modelId="{E461B81B-41E3-421F-89D3-DC61C30A8437}" type="pres">
      <dgm:prSet presAssocID="{80902C25-5EAA-4E73-8FDB-BF83B40F09D0}" presName="arrow" presStyleLbl="bgShp" presStyleIdx="0" presStyleCnt="1"/>
      <dgm:spPr/>
    </dgm:pt>
    <dgm:pt modelId="{50A7C203-09D2-49B9-99EF-2E150EA9EA81}" type="pres">
      <dgm:prSet presAssocID="{80902C25-5EAA-4E73-8FDB-BF83B40F09D0}" presName="points" presStyleCnt="0"/>
      <dgm:spPr/>
    </dgm:pt>
    <dgm:pt modelId="{E0383A76-2175-4BD4-86BB-C3D8FD97F8F6}" type="pres">
      <dgm:prSet presAssocID="{CB122DE2-81D0-46FE-BBDF-57926C9CC061}" presName="compositeA" presStyleCnt="0"/>
      <dgm:spPr/>
    </dgm:pt>
    <dgm:pt modelId="{BF19CEB6-9820-49B6-BC01-F7310B975421}" type="pres">
      <dgm:prSet presAssocID="{CB122DE2-81D0-46FE-BBDF-57926C9CC061}" presName="textA" presStyleLbl="revTx" presStyleIdx="0" presStyleCnt="8" custScaleX="145903">
        <dgm:presLayoutVars>
          <dgm:bulletEnabled val="1"/>
        </dgm:presLayoutVars>
      </dgm:prSet>
      <dgm:spPr/>
    </dgm:pt>
    <dgm:pt modelId="{7C5D7C12-6673-4EE2-9067-306C79B90834}" type="pres">
      <dgm:prSet presAssocID="{CB122DE2-81D0-46FE-BBDF-57926C9CC061}" presName="circleA" presStyleLbl="node1" presStyleIdx="0" presStyleCnt="8" custLinFactNeighborY="0"/>
      <dgm:spPr/>
    </dgm:pt>
    <dgm:pt modelId="{295C203B-56CC-48F9-88F8-AE24BD0E0F09}" type="pres">
      <dgm:prSet presAssocID="{CB122DE2-81D0-46FE-BBDF-57926C9CC061}" presName="spaceA" presStyleCnt="0"/>
      <dgm:spPr/>
    </dgm:pt>
    <dgm:pt modelId="{17902AC9-4187-4F2A-9EE2-0EF3D44D1EC5}" type="pres">
      <dgm:prSet presAssocID="{192B3D86-6951-47C9-BB12-78CCEAFE69E7}" presName="space" presStyleCnt="0"/>
      <dgm:spPr/>
    </dgm:pt>
    <dgm:pt modelId="{53051593-CE2A-47D3-85A7-3475568FB749}" type="pres">
      <dgm:prSet presAssocID="{AFF8FF01-A51E-4CF1-8C85-6C69469C84F8}" presName="compositeB" presStyleCnt="0"/>
      <dgm:spPr/>
    </dgm:pt>
    <dgm:pt modelId="{233830DF-76DE-471F-A9F9-427876731936}" type="pres">
      <dgm:prSet presAssocID="{AFF8FF01-A51E-4CF1-8C85-6C69469C84F8}" presName="textB" presStyleLbl="revTx" presStyleIdx="1" presStyleCnt="8" custScaleX="220267">
        <dgm:presLayoutVars>
          <dgm:bulletEnabled val="1"/>
        </dgm:presLayoutVars>
      </dgm:prSet>
      <dgm:spPr/>
    </dgm:pt>
    <dgm:pt modelId="{96278DD1-E269-4FAC-9D93-297E15D20B2B}" type="pres">
      <dgm:prSet presAssocID="{AFF8FF01-A51E-4CF1-8C85-6C69469C84F8}" presName="circleB" presStyleLbl="node1" presStyleIdx="1" presStyleCnt="8"/>
      <dgm:spPr/>
    </dgm:pt>
    <dgm:pt modelId="{FF5266CE-537F-4332-AAED-511EBEB90984}" type="pres">
      <dgm:prSet presAssocID="{AFF8FF01-A51E-4CF1-8C85-6C69469C84F8}" presName="spaceB" presStyleCnt="0"/>
      <dgm:spPr/>
    </dgm:pt>
    <dgm:pt modelId="{8E9941DA-14BE-48E8-B23E-F16CD78C1949}" type="pres">
      <dgm:prSet presAssocID="{146A9635-6029-4AC9-A678-AA61353AAB77}" presName="space" presStyleCnt="0"/>
      <dgm:spPr/>
    </dgm:pt>
    <dgm:pt modelId="{036A1E6B-B1C4-4260-8534-8A260C8F8A05}" type="pres">
      <dgm:prSet presAssocID="{E0435ABD-916A-472C-BC0F-DBF5073441BE}" presName="compositeA" presStyleCnt="0"/>
      <dgm:spPr/>
    </dgm:pt>
    <dgm:pt modelId="{AE2EFE53-6374-480F-A556-3BC0467321B0}" type="pres">
      <dgm:prSet presAssocID="{E0435ABD-916A-472C-BC0F-DBF5073441BE}" presName="textA" presStyleLbl="revTx" presStyleIdx="2" presStyleCnt="8" custScaleX="197865">
        <dgm:presLayoutVars>
          <dgm:bulletEnabled val="1"/>
        </dgm:presLayoutVars>
      </dgm:prSet>
      <dgm:spPr/>
    </dgm:pt>
    <dgm:pt modelId="{3FD48617-A5D9-45F1-A393-8860D7FA8947}" type="pres">
      <dgm:prSet presAssocID="{E0435ABD-916A-472C-BC0F-DBF5073441BE}" presName="circleA" presStyleLbl="node1" presStyleIdx="2" presStyleCnt="8"/>
      <dgm:spPr/>
    </dgm:pt>
    <dgm:pt modelId="{FD86D4B1-6E94-485F-86B7-2246295FDE0F}" type="pres">
      <dgm:prSet presAssocID="{E0435ABD-916A-472C-BC0F-DBF5073441BE}" presName="spaceA" presStyleCnt="0"/>
      <dgm:spPr/>
    </dgm:pt>
    <dgm:pt modelId="{0AD017C2-34CE-4DD8-9D7E-F729798927D8}" type="pres">
      <dgm:prSet presAssocID="{0E97AA56-57A9-4C8A-8198-6C6384E76CAC}" presName="space" presStyleCnt="0"/>
      <dgm:spPr/>
    </dgm:pt>
    <dgm:pt modelId="{22ECB42C-9EB2-451F-B286-1A378DA1B426}" type="pres">
      <dgm:prSet presAssocID="{B0E39BEC-1069-4650-88AC-1890400F59A9}" presName="compositeB" presStyleCnt="0"/>
      <dgm:spPr/>
    </dgm:pt>
    <dgm:pt modelId="{39948BDB-0AA5-46CB-840B-96F09A8AFDCE}" type="pres">
      <dgm:prSet presAssocID="{B0E39BEC-1069-4650-88AC-1890400F59A9}" presName="textB" presStyleLbl="revTx" presStyleIdx="3" presStyleCnt="8" custScaleX="250955">
        <dgm:presLayoutVars>
          <dgm:bulletEnabled val="1"/>
        </dgm:presLayoutVars>
      </dgm:prSet>
      <dgm:spPr/>
    </dgm:pt>
    <dgm:pt modelId="{F9C3B3C2-DE83-4095-B2F6-B8B356E1D3DA}" type="pres">
      <dgm:prSet presAssocID="{B0E39BEC-1069-4650-88AC-1890400F59A9}" presName="circleB" presStyleLbl="node1" presStyleIdx="3" presStyleCnt="8"/>
      <dgm:spPr/>
    </dgm:pt>
    <dgm:pt modelId="{78CE0549-ED40-4716-9A40-F294851DDC13}" type="pres">
      <dgm:prSet presAssocID="{B0E39BEC-1069-4650-88AC-1890400F59A9}" presName="spaceB" presStyleCnt="0"/>
      <dgm:spPr/>
    </dgm:pt>
    <dgm:pt modelId="{509F7410-CD4A-41CC-8F5F-0B2AE251B706}" type="pres">
      <dgm:prSet presAssocID="{E9544623-C239-40BC-8D3A-FE796456EAB0}" presName="space" presStyleCnt="0"/>
      <dgm:spPr/>
    </dgm:pt>
    <dgm:pt modelId="{782FB501-87C6-47F9-BDBE-7EDFB8A8049C}" type="pres">
      <dgm:prSet presAssocID="{735A368F-3CE5-4069-8343-BF69FDAA1CB2}" presName="compositeA" presStyleCnt="0"/>
      <dgm:spPr/>
    </dgm:pt>
    <dgm:pt modelId="{A9D7D0E2-C751-40C9-A4D4-0E54FE30FF66}" type="pres">
      <dgm:prSet presAssocID="{735A368F-3CE5-4069-8343-BF69FDAA1CB2}" presName="textA" presStyleLbl="revTx" presStyleIdx="4" presStyleCnt="8" custScaleX="197928">
        <dgm:presLayoutVars>
          <dgm:bulletEnabled val="1"/>
        </dgm:presLayoutVars>
      </dgm:prSet>
      <dgm:spPr/>
    </dgm:pt>
    <dgm:pt modelId="{13A0CDDE-08CE-4DAC-B696-F3C0495415D8}" type="pres">
      <dgm:prSet presAssocID="{735A368F-3CE5-4069-8343-BF69FDAA1CB2}" presName="circleA" presStyleLbl="node1" presStyleIdx="4" presStyleCnt="8"/>
      <dgm:spPr/>
    </dgm:pt>
    <dgm:pt modelId="{F1801798-C034-4B76-A317-F4DB860E2C6B}" type="pres">
      <dgm:prSet presAssocID="{735A368F-3CE5-4069-8343-BF69FDAA1CB2}" presName="spaceA" presStyleCnt="0"/>
      <dgm:spPr/>
    </dgm:pt>
    <dgm:pt modelId="{310D5ECF-E68C-4684-8D1D-57E34F1B7602}" type="pres">
      <dgm:prSet presAssocID="{7843FD53-1A44-4D6D-AAB2-1D5DC7A8D2EC}" presName="space" presStyleCnt="0"/>
      <dgm:spPr/>
    </dgm:pt>
    <dgm:pt modelId="{93157100-CB46-4622-87DC-D67A794DB839}" type="pres">
      <dgm:prSet presAssocID="{D48370F7-8546-4EE8-9A0D-96F6B8CCE74B}" presName="compositeB" presStyleCnt="0"/>
      <dgm:spPr/>
    </dgm:pt>
    <dgm:pt modelId="{A087BF8C-5A77-4B38-B9E4-4388B52D53AD}" type="pres">
      <dgm:prSet presAssocID="{D48370F7-8546-4EE8-9A0D-96F6B8CCE74B}" presName="textB" presStyleLbl="revTx" presStyleIdx="5" presStyleCnt="8" custScaleX="201364">
        <dgm:presLayoutVars>
          <dgm:bulletEnabled val="1"/>
        </dgm:presLayoutVars>
      </dgm:prSet>
      <dgm:spPr/>
    </dgm:pt>
    <dgm:pt modelId="{B8501684-8000-45F1-802D-3B98AC26F4FF}" type="pres">
      <dgm:prSet presAssocID="{D48370F7-8546-4EE8-9A0D-96F6B8CCE74B}" presName="circleB" presStyleLbl="node1" presStyleIdx="5" presStyleCnt="8"/>
      <dgm:spPr/>
    </dgm:pt>
    <dgm:pt modelId="{B63DEBAA-7614-40A2-A47D-4C27725DB670}" type="pres">
      <dgm:prSet presAssocID="{D48370F7-8546-4EE8-9A0D-96F6B8CCE74B}" presName="spaceB" presStyleCnt="0"/>
      <dgm:spPr/>
    </dgm:pt>
    <dgm:pt modelId="{6ABB2174-F008-4B3D-B771-BFCA90EDDDD5}" type="pres">
      <dgm:prSet presAssocID="{BB51D7F8-8C88-4D7F-9A9A-CBF8D6203172}" presName="space" presStyleCnt="0"/>
      <dgm:spPr/>
    </dgm:pt>
    <dgm:pt modelId="{B44F854B-0806-4382-BCD3-DDAD6C71D387}" type="pres">
      <dgm:prSet presAssocID="{97640E9A-9067-4548-8A1C-4D6440AF02F4}" presName="compositeA" presStyleCnt="0"/>
      <dgm:spPr/>
    </dgm:pt>
    <dgm:pt modelId="{5DC898BD-9266-4EA9-BDD4-9ED398652CC3}" type="pres">
      <dgm:prSet presAssocID="{97640E9A-9067-4548-8A1C-4D6440AF02F4}" presName="textA" presStyleLbl="revTx" presStyleIdx="6" presStyleCnt="8" custScaleX="242823">
        <dgm:presLayoutVars>
          <dgm:bulletEnabled val="1"/>
        </dgm:presLayoutVars>
      </dgm:prSet>
      <dgm:spPr/>
    </dgm:pt>
    <dgm:pt modelId="{F2503293-89F9-4845-8767-34E4D8F2E6F2}" type="pres">
      <dgm:prSet presAssocID="{97640E9A-9067-4548-8A1C-4D6440AF02F4}" presName="circleA" presStyleLbl="node1" presStyleIdx="6" presStyleCnt="8" custLinFactNeighborX="-2014" custLinFactNeighborY="-1718"/>
      <dgm:spPr/>
    </dgm:pt>
    <dgm:pt modelId="{F650051D-5856-4929-A7C5-97F4348391C6}" type="pres">
      <dgm:prSet presAssocID="{97640E9A-9067-4548-8A1C-4D6440AF02F4}" presName="spaceA" presStyleCnt="0"/>
      <dgm:spPr/>
    </dgm:pt>
    <dgm:pt modelId="{DF900487-E987-4F33-AB54-287BB782E1C7}" type="pres">
      <dgm:prSet presAssocID="{57632CB4-2F42-4C5B-B0B5-93A97A505E9E}" presName="space" presStyleCnt="0"/>
      <dgm:spPr/>
    </dgm:pt>
    <dgm:pt modelId="{A399E2FF-1768-4ADB-9F50-2F2E09E16D4F}" type="pres">
      <dgm:prSet presAssocID="{8EBB342C-1687-4C0E-8511-D792439157BB}" presName="compositeB" presStyleCnt="0"/>
      <dgm:spPr/>
    </dgm:pt>
    <dgm:pt modelId="{AFE77631-1272-40CC-AB89-D09E541310B9}" type="pres">
      <dgm:prSet presAssocID="{8EBB342C-1687-4C0E-8511-D792439157BB}" presName="textB" presStyleLbl="revTx" presStyleIdx="7" presStyleCnt="8" custScaleX="150267">
        <dgm:presLayoutVars>
          <dgm:bulletEnabled val="1"/>
        </dgm:presLayoutVars>
      </dgm:prSet>
      <dgm:spPr/>
    </dgm:pt>
    <dgm:pt modelId="{2A434044-7922-4472-B3D0-B44A913B7CA5}" type="pres">
      <dgm:prSet presAssocID="{8EBB342C-1687-4C0E-8511-D792439157BB}" presName="circleB" presStyleLbl="node1" presStyleIdx="7" presStyleCnt="8"/>
      <dgm:spPr/>
    </dgm:pt>
    <dgm:pt modelId="{0B492EA4-39EC-489F-8DA2-38C4F46E376F}" type="pres">
      <dgm:prSet presAssocID="{8EBB342C-1687-4C0E-8511-D792439157BB}" presName="spaceB" presStyleCnt="0"/>
      <dgm:spPr/>
    </dgm:pt>
  </dgm:ptLst>
  <dgm:cxnLst>
    <dgm:cxn modelId="{8F8A5419-6291-4D2F-9AA6-E3986869F753}" srcId="{80902C25-5EAA-4E73-8FDB-BF83B40F09D0}" destId="{CB122DE2-81D0-46FE-BBDF-57926C9CC061}" srcOrd="0" destOrd="0" parTransId="{A385D44A-70D7-4B24-B6B4-4DC50B38F5A2}" sibTransId="{192B3D86-6951-47C9-BB12-78CCEAFE69E7}"/>
    <dgm:cxn modelId="{FF72BD24-451C-47E7-9B65-DBD5874504B4}" type="presOf" srcId="{D48370F7-8546-4EE8-9A0D-96F6B8CCE74B}" destId="{A087BF8C-5A77-4B38-B9E4-4388B52D53AD}" srcOrd="0" destOrd="0" presId="urn:microsoft.com/office/officeart/2005/8/layout/hProcess11"/>
    <dgm:cxn modelId="{63D1265D-A2F8-476D-968C-62210BB75A6A}" type="presOf" srcId="{735A368F-3CE5-4069-8343-BF69FDAA1CB2}" destId="{A9D7D0E2-C751-40C9-A4D4-0E54FE30FF66}" srcOrd="0" destOrd="0" presId="urn:microsoft.com/office/officeart/2005/8/layout/hProcess11"/>
    <dgm:cxn modelId="{E86D4E61-10E5-4E3C-8027-416372AFBE80}" srcId="{80902C25-5EAA-4E73-8FDB-BF83B40F09D0}" destId="{735A368F-3CE5-4069-8343-BF69FDAA1CB2}" srcOrd="4" destOrd="0" parTransId="{5F4FA2FD-EE32-46BE-AA98-800B03D74374}" sibTransId="{7843FD53-1A44-4D6D-AAB2-1D5DC7A8D2EC}"/>
    <dgm:cxn modelId="{20111C74-31EB-498D-93EC-0C6C19361930}" type="presOf" srcId="{8EBB342C-1687-4C0E-8511-D792439157BB}" destId="{AFE77631-1272-40CC-AB89-D09E541310B9}" srcOrd="0" destOrd="0" presId="urn:microsoft.com/office/officeart/2005/8/layout/hProcess11"/>
    <dgm:cxn modelId="{B4719858-91AD-47FD-B3CA-FC806FF9BAB7}" type="presOf" srcId="{80902C25-5EAA-4E73-8FDB-BF83B40F09D0}" destId="{D96D884D-1E42-4620-BC77-C3A99C7EB6C4}" srcOrd="0" destOrd="0" presId="urn:microsoft.com/office/officeart/2005/8/layout/hProcess11"/>
    <dgm:cxn modelId="{CBCD505A-8644-4ED3-A786-367BB09B10BB}" srcId="{80902C25-5EAA-4E73-8FDB-BF83B40F09D0}" destId="{E0435ABD-916A-472C-BC0F-DBF5073441BE}" srcOrd="2" destOrd="0" parTransId="{5BF23B81-DFCA-44F5-AB70-DDF0129C5B7A}" sibTransId="{0E97AA56-57A9-4C8A-8198-6C6384E76CAC}"/>
    <dgm:cxn modelId="{C6FFA17A-6E0E-4AA3-B3C0-492347907A86}" srcId="{80902C25-5EAA-4E73-8FDB-BF83B40F09D0}" destId="{97640E9A-9067-4548-8A1C-4D6440AF02F4}" srcOrd="6" destOrd="0" parTransId="{634B31C9-3F36-4C2E-ADD3-42D6B61B6A85}" sibTransId="{57632CB4-2F42-4C5B-B0B5-93A97A505E9E}"/>
    <dgm:cxn modelId="{C2E8FE81-8192-4E17-89BA-0BE591F9AFED}" srcId="{80902C25-5EAA-4E73-8FDB-BF83B40F09D0}" destId="{AFF8FF01-A51E-4CF1-8C85-6C69469C84F8}" srcOrd="1" destOrd="0" parTransId="{6E0156FD-6FF5-4EEA-90B8-26DC046C835A}" sibTransId="{146A9635-6029-4AC9-A678-AA61353AAB77}"/>
    <dgm:cxn modelId="{BE1BD08B-B38B-4785-9662-151396A88B19}" type="presOf" srcId="{97640E9A-9067-4548-8A1C-4D6440AF02F4}" destId="{5DC898BD-9266-4EA9-BDD4-9ED398652CC3}" srcOrd="0" destOrd="0" presId="urn:microsoft.com/office/officeart/2005/8/layout/hProcess11"/>
    <dgm:cxn modelId="{2621DEA0-0626-4F3C-83CF-87DB5C6651BE}" type="presOf" srcId="{E0435ABD-916A-472C-BC0F-DBF5073441BE}" destId="{AE2EFE53-6374-480F-A556-3BC0467321B0}" srcOrd="0" destOrd="0" presId="urn:microsoft.com/office/officeart/2005/8/layout/hProcess11"/>
    <dgm:cxn modelId="{D3F538B0-0245-4946-86B6-E998A680303E}" type="presOf" srcId="{CB122DE2-81D0-46FE-BBDF-57926C9CC061}" destId="{BF19CEB6-9820-49B6-BC01-F7310B975421}" srcOrd="0" destOrd="0" presId="urn:microsoft.com/office/officeart/2005/8/layout/hProcess11"/>
    <dgm:cxn modelId="{3FF4D7B8-89E0-46D5-8603-4E3402D0D1FA}" srcId="{80902C25-5EAA-4E73-8FDB-BF83B40F09D0}" destId="{D48370F7-8546-4EE8-9A0D-96F6B8CCE74B}" srcOrd="5" destOrd="0" parTransId="{1D2BBE67-CE52-429E-AC36-80FCA66AF717}" sibTransId="{BB51D7F8-8C88-4D7F-9A9A-CBF8D6203172}"/>
    <dgm:cxn modelId="{2E950BD8-B3DD-48B0-8393-D1A33B3495CC}" type="presOf" srcId="{B0E39BEC-1069-4650-88AC-1890400F59A9}" destId="{39948BDB-0AA5-46CB-840B-96F09A8AFDCE}" srcOrd="0" destOrd="0" presId="urn:microsoft.com/office/officeart/2005/8/layout/hProcess11"/>
    <dgm:cxn modelId="{FFE8F0E0-5838-4430-98EF-2D460CD4F20C}" srcId="{80902C25-5EAA-4E73-8FDB-BF83B40F09D0}" destId="{8EBB342C-1687-4C0E-8511-D792439157BB}" srcOrd="7" destOrd="0" parTransId="{007A17CE-3335-443E-90D4-74DA307A2D50}" sibTransId="{42C3373C-EA59-4709-9795-1FAD7199F26B}"/>
    <dgm:cxn modelId="{A77645F6-A15F-49B4-95BE-5ED1A5FACA05}" srcId="{80902C25-5EAA-4E73-8FDB-BF83B40F09D0}" destId="{B0E39BEC-1069-4650-88AC-1890400F59A9}" srcOrd="3" destOrd="0" parTransId="{65AF2C9D-D2D8-4451-97A1-E2A654DF8A05}" sibTransId="{E9544623-C239-40BC-8D3A-FE796456EAB0}"/>
    <dgm:cxn modelId="{AE871BFB-1610-4C23-AD10-32DFCE838DF8}" type="presOf" srcId="{AFF8FF01-A51E-4CF1-8C85-6C69469C84F8}" destId="{233830DF-76DE-471F-A9F9-427876731936}" srcOrd="0" destOrd="0" presId="urn:microsoft.com/office/officeart/2005/8/layout/hProcess11"/>
    <dgm:cxn modelId="{D8BE7659-F48F-4E23-B3A9-41D1A24FA9B1}" type="presParOf" srcId="{D96D884D-1E42-4620-BC77-C3A99C7EB6C4}" destId="{E461B81B-41E3-421F-89D3-DC61C30A8437}" srcOrd="0" destOrd="0" presId="urn:microsoft.com/office/officeart/2005/8/layout/hProcess11"/>
    <dgm:cxn modelId="{09C462C1-4644-4A63-B0CD-7CDAD341222A}" type="presParOf" srcId="{D96D884D-1E42-4620-BC77-C3A99C7EB6C4}" destId="{50A7C203-09D2-49B9-99EF-2E150EA9EA81}" srcOrd="1" destOrd="0" presId="urn:microsoft.com/office/officeart/2005/8/layout/hProcess11"/>
    <dgm:cxn modelId="{A355D7DF-462E-464D-B64F-C949596AF7FF}" type="presParOf" srcId="{50A7C203-09D2-49B9-99EF-2E150EA9EA81}" destId="{E0383A76-2175-4BD4-86BB-C3D8FD97F8F6}" srcOrd="0" destOrd="0" presId="urn:microsoft.com/office/officeart/2005/8/layout/hProcess11"/>
    <dgm:cxn modelId="{B18AA8C6-6AB5-4636-AF7D-488B44638E0E}" type="presParOf" srcId="{E0383A76-2175-4BD4-86BB-C3D8FD97F8F6}" destId="{BF19CEB6-9820-49B6-BC01-F7310B975421}" srcOrd="0" destOrd="0" presId="urn:microsoft.com/office/officeart/2005/8/layout/hProcess11"/>
    <dgm:cxn modelId="{B6D1EC9E-A012-49BD-AA42-0C7CDE8D16AE}" type="presParOf" srcId="{E0383A76-2175-4BD4-86BB-C3D8FD97F8F6}" destId="{7C5D7C12-6673-4EE2-9067-306C79B90834}" srcOrd="1" destOrd="0" presId="urn:microsoft.com/office/officeart/2005/8/layout/hProcess11"/>
    <dgm:cxn modelId="{9C7ED3A0-5078-4EDF-9858-F10AAAA70A76}" type="presParOf" srcId="{E0383A76-2175-4BD4-86BB-C3D8FD97F8F6}" destId="{295C203B-56CC-48F9-88F8-AE24BD0E0F09}" srcOrd="2" destOrd="0" presId="urn:microsoft.com/office/officeart/2005/8/layout/hProcess11"/>
    <dgm:cxn modelId="{36C52706-FB2B-4811-A7F9-D9A90BCEA063}" type="presParOf" srcId="{50A7C203-09D2-49B9-99EF-2E150EA9EA81}" destId="{17902AC9-4187-4F2A-9EE2-0EF3D44D1EC5}" srcOrd="1" destOrd="0" presId="urn:microsoft.com/office/officeart/2005/8/layout/hProcess11"/>
    <dgm:cxn modelId="{A981254A-F82D-480D-9264-8225CFAAD44E}" type="presParOf" srcId="{50A7C203-09D2-49B9-99EF-2E150EA9EA81}" destId="{53051593-CE2A-47D3-85A7-3475568FB749}" srcOrd="2" destOrd="0" presId="urn:microsoft.com/office/officeart/2005/8/layout/hProcess11"/>
    <dgm:cxn modelId="{EE713535-69F4-46E7-B39F-E5AF0C019383}" type="presParOf" srcId="{53051593-CE2A-47D3-85A7-3475568FB749}" destId="{233830DF-76DE-471F-A9F9-427876731936}" srcOrd="0" destOrd="0" presId="urn:microsoft.com/office/officeart/2005/8/layout/hProcess11"/>
    <dgm:cxn modelId="{3F314277-C882-47C5-B5DA-9C5947271149}" type="presParOf" srcId="{53051593-CE2A-47D3-85A7-3475568FB749}" destId="{96278DD1-E269-4FAC-9D93-297E15D20B2B}" srcOrd="1" destOrd="0" presId="urn:microsoft.com/office/officeart/2005/8/layout/hProcess11"/>
    <dgm:cxn modelId="{B8D83FCD-DF07-4A2F-860F-ECC40D594CEB}" type="presParOf" srcId="{53051593-CE2A-47D3-85A7-3475568FB749}" destId="{FF5266CE-537F-4332-AAED-511EBEB90984}" srcOrd="2" destOrd="0" presId="urn:microsoft.com/office/officeart/2005/8/layout/hProcess11"/>
    <dgm:cxn modelId="{AF043DC4-D4A5-4526-A51F-344D9C3B147F}" type="presParOf" srcId="{50A7C203-09D2-49B9-99EF-2E150EA9EA81}" destId="{8E9941DA-14BE-48E8-B23E-F16CD78C1949}" srcOrd="3" destOrd="0" presId="urn:microsoft.com/office/officeart/2005/8/layout/hProcess11"/>
    <dgm:cxn modelId="{4F4361EE-BE55-48FA-B344-9F86C2DA0D18}" type="presParOf" srcId="{50A7C203-09D2-49B9-99EF-2E150EA9EA81}" destId="{036A1E6B-B1C4-4260-8534-8A260C8F8A05}" srcOrd="4" destOrd="0" presId="urn:microsoft.com/office/officeart/2005/8/layout/hProcess11"/>
    <dgm:cxn modelId="{52BF1FE9-7F72-487E-85C9-96D110B82282}" type="presParOf" srcId="{036A1E6B-B1C4-4260-8534-8A260C8F8A05}" destId="{AE2EFE53-6374-480F-A556-3BC0467321B0}" srcOrd="0" destOrd="0" presId="urn:microsoft.com/office/officeart/2005/8/layout/hProcess11"/>
    <dgm:cxn modelId="{C893D9DD-F537-4AEA-8ECC-19494D0EA28B}" type="presParOf" srcId="{036A1E6B-B1C4-4260-8534-8A260C8F8A05}" destId="{3FD48617-A5D9-45F1-A393-8860D7FA8947}" srcOrd="1" destOrd="0" presId="urn:microsoft.com/office/officeart/2005/8/layout/hProcess11"/>
    <dgm:cxn modelId="{FD64B56F-0C8D-4511-B2A1-6AADD28A1B9E}" type="presParOf" srcId="{036A1E6B-B1C4-4260-8534-8A260C8F8A05}" destId="{FD86D4B1-6E94-485F-86B7-2246295FDE0F}" srcOrd="2" destOrd="0" presId="urn:microsoft.com/office/officeart/2005/8/layout/hProcess11"/>
    <dgm:cxn modelId="{66224A67-22EC-4284-8B3F-0A9AFC5CB039}" type="presParOf" srcId="{50A7C203-09D2-49B9-99EF-2E150EA9EA81}" destId="{0AD017C2-34CE-4DD8-9D7E-F729798927D8}" srcOrd="5" destOrd="0" presId="urn:microsoft.com/office/officeart/2005/8/layout/hProcess11"/>
    <dgm:cxn modelId="{8BEB3EB4-4D0D-4BD3-A858-87CC7302005B}" type="presParOf" srcId="{50A7C203-09D2-49B9-99EF-2E150EA9EA81}" destId="{22ECB42C-9EB2-451F-B286-1A378DA1B426}" srcOrd="6" destOrd="0" presId="urn:microsoft.com/office/officeart/2005/8/layout/hProcess11"/>
    <dgm:cxn modelId="{1BAC465A-9DDE-47AC-893F-38680779F07F}" type="presParOf" srcId="{22ECB42C-9EB2-451F-B286-1A378DA1B426}" destId="{39948BDB-0AA5-46CB-840B-96F09A8AFDCE}" srcOrd="0" destOrd="0" presId="urn:microsoft.com/office/officeart/2005/8/layout/hProcess11"/>
    <dgm:cxn modelId="{64C481CC-73D6-40BD-A782-A25562C3256A}" type="presParOf" srcId="{22ECB42C-9EB2-451F-B286-1A378DA1B426}" destId="{F9C3B3C2-DE83-4095-B2F6-B8B356E1D3DA}" srcOrd="1" destOrd="0" presId="urn:microsoft.com/office/officeart/2005/8/layout/hProcess11"/>
    <dgm:cxn modelId="{34A00073-2185-461E-918D-CF073EE01A67}" type="presParOf" srcId="{22ECB42C-9EB2-451F-B286-1A378DA1B426}" destId="{78CE0549-ED40-4716-9A40-F294851DDC13}" srcOrd="2" destOrd="0" presId="urn:microsoft.com/office/officeart/2005/8/layout/hProcess11"/>
    <dgm:cxn modelId="{21F9954C-A8AD-490B-B3C7-90B4387C8D79}" type="presParOf" srcId="{50A7C203-09D2-49B9-99EF-2E150EA9EA81}" destId="{509F7410-CD4A-41CC-8F5F-0B2AE251B706}" srcOrd="7" destOrd="0" presId="urn:microsoft.com/office/officeart/2005/8/layout/hProcess11"/>
    <dgm:cxn modelId="{113BA108-6720-4279-93CB-B6819367B9AD}" type="presParOf" srcId="{50A7C203-09D2-49B9-99EF-2E150EA9EA81}" destId="{782FB501-87C6-47F9-BDBE-7EDFB8A8049C}" srcOrd="8" destOrd="0" presId="urn:microsoft.com/office/officeart/2005/8/layout/hProcess11"/>
    <dgm:cxn modelId="{F2E91827-5778-4CB2-BB0D-A03E61758E50}" type="presParOf" srcId="{782FB501-87C6-47F9-BDBE-7EDFB8A8049C}" destId="{A9D7D0E2-C751-40C9-A4D4-0E54FE30FF66}" srcOrd="0" destOrd="0" presId="urn:microsoft.com/office/officeart/2005/8/layout/hProcess11"/>
    <dgm:cxn modelId="{F51834AD-F5F3-41CA-BF37-6E022C2743AD}" type="presParOf" srcId="{782FB501-87C6-47F9-BDBE-7EDFB8A8049C}" destId="{13A0CDDE-08CE-4DAC-B696-F3C0495415D8}" srcOrd="1" destOrd="0" presId="urn:microsoft.com/office/officeart/2005/8/layout/hProcess11"/>
    <dgm:cxn modelId="{E21DE0A6-E8D8-425F-9114-12D63E161F69}" type="presParOf" srcId="{782FB501-87C6-47F9-BDBE-7EDFB8A8049C}" destId="{F1801798-C034-4B76-A317-F4DB860E2C6B}" srcOrd="2" destOrd="0" presId="urn:microsoft.com/office/officeart/2005/8/layout/hProcess11"/>
    <dgm:cxn modelId="{9FA24A97-B068-42E1-AF8C-C651B9BF1C8A}" type="presParOf" srcId="{50A7C203-09D2-49B9-99EF-2E150EA9EA81}" destId="{310D5ECF-E68C-4684-8D1D-57E34F1B7602}" srcOrd="9" destOrd="0" presId="urn:microsoft.com/office/officeart/2005/8/layout/hProcess11"/>
    <dgm:cxn modelId="{7B13A925-8D96-4B02-A7A3-B9700C042E51}" type="presParOf" srcId="{50A7C203-09D2-49B9-99EF-2E150EA9EA81}" destId="{93157100-CB46-4622-87DC-D67A794DB839}" srcOrd="10" destOrd="0" presId="urn:microsoft.com/office/officeart/2005/8/layout/hProcess11"/>
    <dgm:cxn modelId="{7ED9B6F7-140F-4834-B9CF-31FBCB57C87B}" type="presParOf" srcId="{93157100-CB46-4622-87DC-D67A794DB839}" destId="{A087BF8C-5A77-4B38-B9E4-4388B52D53AD}" srcOrd="0" destOrd="0" presId="urn:microsoft.com/office/officeart/2005/8/layout/hProcess11"/>
    <dgm:cxn modelId="{6851E8F2-47B9-4732-AFFC-69C311259B61}" type="presParOf" srcId="{93157100-CB46-4622-87DC-D67A794DB839}" destId="{B8501684-8000-45F1-802D-3B98AC26F4FF}" srcOrd="1" destOrd="0" presId="urn:microsoft.com/office/officeart/2005/8/layout/hProcess11"/>
    <dgm:cxn modelId="{B251D5CF-D6D5-495E-BF25-F7ECC5EC3F87}" type="presParOf" srcId="{93157100-CB46-4622-87DC-D67A794DB839}" destId="{B63DEBAA-7614-40A2-A47D-4C27725DB670}" srcOrd="2" destOrd="0" presId="urn:microsoft.com/office/officeart/2005/8/layout/hProcess11"/>
    <dgm:cxn modelId="{C6E6AE16-FDFE-4802-B140-EC05EDEA41A1}" type="presParOf" srcId="{50A7C203-09D2-49B9-99EF-2E150EA9EA81}" destId="{6ABB2174-F008-4B3D-B771-BFCA90EDDDD5}" srcOrd="11" destOrd="0" presId="urn:microsoft.com/office/officeart/2005/8/layout/hProcess11"/>
    <dgm:cxn modelId="{FB2B8FE7-66F8-48A5-9CEC-D3E3D49980FA}" type="presParOf" srcId="{50A7C203-09D2-49B9-99EF-2E150EA9EA81}" destId="{B44F854B-0806-4382-BCD3-DDAD6C71D387}" srcOrd="12" destOrd="0" presId="urn:microsoft.com/office/officeart/2005/8/layout/hProcess11"/>
    <dgm:cxn modelId="{42B51830-4642-413F-8C5D-82D75E6DE463}" type="presParOf" srcId="{B44F854B-0806-4382-BCD3-DDAD6C71D387}" destId="{5DC898BD-9266-4EA9-BDD4-9ED398652CC3}" srcOrd="0" destOrd="0" presId="urn:microsoft.com/office/officeart/2005/8/layout/hProcess11"/>
    <dgm:cxn modelId="{3B26B8AB-24CC-4FE4-AFE9-116B123A9014}" type="presParOf" srcId="{B44F854B-0806-4382-BCD3-DDAD6C71D387}" destId="{F2503293-89F9-4845-8767-34E4D8F2E6F2}" srcOrd="1" destOrd="0" presId="urn:microsoft.com/office/officeart/2005/8/layout/hProcess11"/>
    <dgm:cxn modelId="{BA264CE8-E193-47F8-92C7-7A85C59F5332}" type="presParOf" srcId="{B44F854B-0806-4382-BCD3-DDAD6C71D387}" destId="{F650051D-5856-4929-A7C5-97F4348391C6}" srcOrd="2" destOrd="0" presId="urn:microsoft.com/office/officeart/2005/8/layout/hProcess11"/>
    <dgm:cxn modelId="{B43889F8-3466-4DA5-B9F4-0AE82E293D2D}" type="presParOf" srcId="{50A7C203-09D2-49B9-99EF-2E150EA9EA81}" destId="{DF900487-E987-4F33-AB54-287BB782E1C7}" srcOrd="13" destOrd="0" presId="urn:microsoft.com/office/officeart/2005/8/layout/hProcess11"/>
    <dgm:cxn modelId="{B458CB68-6DD8-49DA-93F7-A0CF58C5CEDC}" type="presParOf" srcId="{50A7C203-09D2-49B9-99EF-2E150EA9EA81}" destId="{A399E2FF-1768-4ADB-9F50-2F2E09E16D4F}" srcOrd="14" destOrd="0" presId="urn:microsoft.com/office/officeart/2005/8/layout/hProcess11"/>
    <dgm:cxn modelId="{B2139625-28AA-4A0A-BE71-AA8977E43EDF}" type="presParOf" srcId="{A399E2FF-1768-4ADB-9F50-2F2E09E16D4F}" destId="{AFE77631-1272-40CC-AB89-D09E541310B9}" srcOrd="0" destOrd="0" presId="urn:microsoft.com/office/officeart/2005/8/layout/hProcess11"/>
    <dgm:cxn modelId="{9F157FB5-5248-4364-808B-56150141071B}" type="presParOf" srcId="{A399E2FF-1768-4ADB-9F50-2F2E09E16D4F}" destId="{2A434044-7922-4472-B3D0-B44A913B7CA5}" srcOrd="1" destOrd="0" presId="urn:microsoft.com/office/officeart/2005/8/layout/hProcess11"/>
    <dgm:cxn modelId="{16876B19-2B57-47D5-B576-C4E32283D256}" type="presParOf" srcId="{A399E2FF-1768-4ADB-9F50-2F2E09E16D4F}" destId="{0B492EA4-39EC-489F-8DA2-38C4F46E376F}" srcOrd="2" destOrd="0" presId="urn:microsoft.com/office/officeart/2005/8/layout/hProcess1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902C25-5EAA-4E73-8FDB-BF83B40F09D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B122DE2-81D0-46FE-BBDF-57926C9CC061}">
      <dgm:prSet phldrT="[Text]" custT="1"/>
      <dgm:spPr/>
      <dgm:t>
        <a:bodyPr/>
        <a:lstStyle/>
        <a:p>
          <a:r>
            <a:rPr lang="de-DE" sz="1600" dirty="0"/>
            <a:t>Input </a:t>
          </a:r>
          <a:r>
            <a:rPr lang="de-DE" sz="1600" dirty="0" err="1"/>
            <a:t>image</a:t>
          </a:r>
          <a:endParaRPr lang="de-DE" sz="1600" dirty="0"/>
        </a:p>
      </dgm:t>
    </dgm:pt>
    <dgm:pt modelId="{A385D44A-70D7-4B24-B6B4-4DC50B38F5A2}" type="parTrans" cxnId="{8F8A5419-6291-4D2F-9AA6-E3986869F753}">
      <dgm:prSet/>
      <dgm:spPr/>
      <dgm:t>
        <a:bodyPr/>
        <a:lstStyle/>
        <a:p>
          <a:endParaRPr lang="de-DE"/>
        </a:p>
      </dgm:t>
    </dgm:pt>
    <dgm:pt modelId="{192B3D86-6951-47C9-BB12-78CCEAFE69E7}" type="sibTrans" cxnId="{8F8A5419-6291-4D2F-9AA6-E3986869F753}">
      <dgm:prSet/>
      <dgm:spPr/>
      <dgm:t>
        <a:bodyPr/>
        <a:lstStyle/>
        <a:p>
          <a:endParaRPr lang="de-DE"/>
        </a:p>
      </dgm:t>
    </dgm:pt>
    <dgm:pt modelId="{AFF8FF01-A51E-4CF1-8C85-6C69469C84F8}">
      <dgm:prSet phldrT="[Text]" custT="1"/>
      <dgm:spPr/>
      <dgm:t>
        <a:bodyPr/>
        <a:lstStyle/>
        <a:p>
          <a:r>
            <a:rPr lang="de-DE" sz="1600" dirty="0"/>
            <a:t>Image </a:t>
          </a:r>
          <a:r>
            <a:rPr lang="de-DE" sz="1600" dirty="0" err="1"/>
            <a:t>histogram</a:t>
          </a:r>
          <a:r>
            <a:rPr lang="de-DE" sz="1600" dirty="0"/>
            <a:t>, P(i)</a:t>
          </a:r>
        </a:p>
      </dgm:t>
    </dgm:pt>
    <dgm:pt modelId="{6E0156FD-6FF5-4EEA-90B8-26DC046C835A}" type="parTrans" cxnId="{C2E8FE81-8192-4E17-89BA-0BE591F9AFED}">
      <dgm:prSet/>
      <dgm:spPr/>
      <dgm:t>
        <a:bodyPr/>
        <a:lstStyle/>
        <a:p>
          <a:endParaRPr lang="de-DE"/>
        </a:p>
      </dgm:t>
    </dgm:pt>
    <dgm:pt modelId="{146A9635-6029-4AC9-A678-AA61353AAB77}" type="sibTrans" cxnId="{C2E8FE81-8192-4E17-89BA-0BE591F9AFED}">
      <dgm:prSet/>
      <dgm:spPr/>
      <dgm:t>
        <a:bodyPr/>
        <a:lstStyle/>
        <a:p>
          <a:endParaRPr lang="de-DE"/>
        </a:p>
      </dgm:t>
    </dgm:pt>
    <dgm:pt modelId="{E0435ABD-916A-472C-BC0F-DBF5073441BE}">
      <dgm:prSet phldrT="[Text]" custT="1"/>
      <dgm:spPr>
        <a:blipFill>
          <a:blip xmlns:r="http://schemas.openxmlformats.org/officeDocument/2006/relationships" r:embed="rId1"/>
          <a:stretch>
            <a:fillRect r="-2538"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5BF23B81-DFCA-44F5-AB70-DDF0129C5B7A}" type="parTrans" cxnId="{CBCD505A-8644-4ED3-A786-367BB09B10BB}">
      <dgm:prSet/>
      <dgm:spPr/>
      <dgm:t>
        <a:bodyPr/>
        <a:lstStyle/>
        <a:p>
          <a:endParaRPr lang="de-DE"/>
        </a:p>
      </dgm:t>
    </dgm:pt>
    <dgm:pt modelId="{0E97AA56-57A9-4C8A-8198-6C6384E76CAC}" type="sibTrans" cxnId="{CBCD505A-8644-4ED3-A786-367BB09B10BB}">
      <dgm:prSet/>
      <dgm:spPr/>
      <dgm:t>
        <a:bodyPr/>
        <a:lstStyle/>
        <a:p>
          <a:endParaRPr lang="de-DE"/>
        </a:p>
      </dgm:t>
    </dgm:pt>
    <dgm:pt modelId="{B0E39BEC-1069-4650-88AC-1890400F59A9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65AF2C9D-D2D8-4451-97A1-E2A654DF8A05}" type="parTrans" cxnId="{A77645F6-A15F-49B4-95BE-5ED1A5FACA05}">
      <dgm:prSet/>
      <dgm:spPr/>
      <dgm:t>
        <a:bodyPr/>
        <a:lstStyle/>
        <a:p>
          <a:endParaRPr lang="de-DE"/>
        </a:p>
      </dgm:t>
    </dgm:pt>
    <dgm:pt modelId="{E9544623-C239-40BC-8D3A-FE796456EAB0}" type="sibTrans" cxnId="{A77645F6-A15F-49B4-95BE-5ED1A5FACA05}">
      <dgm:prSet/>
      <dgm:spPr/>
      <dgm:t>
        <a:bodyPr/>
        <a:lstStyle/>
        <a:p>
          <a:endParaRPr lang="de-DE"/>
        </a:p>
      </dgm:t>
    </dgm:pt>
    <dgm:pt modelId="{735A368F-3CE5-4069-8343-BF69FDAA1CB2}">
      <dgm:prSet custT="1"/>
      <dgm:spPr>
        <a:blipFill>
          <a:blip xmlns:r="http://schemas.openxmlformats.org/officeDocument/2006/relationships" r:embed="rId3"/>
          <a:stretch>
            <a:fillRect b="-509"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5F4FA2FD-EE32-46BE-AA98-800B03D74374}" type="parTrans" cxnId="{E86D4E61-10E5-4E3C-8027-416372AFBE80}">
      <dgm:prSet/>
      <dgm:spPr/>
      <dgm:t>
        <a:bodyPr/>
        <a:lstStyle/>
        <a:p>
          <a:endParaRPr lang="de-DE"/>
        </a:p>
      </dgm:t>
    </dgm:pt>
    <dgm:pt modelId="{7843FD53-1A44-4D6D-AAB2-1D5DC7A8D2EC}" type="sibTrans" cxnId="{E86D4E61-10E5-4E3C-8027-416372AFBE80}">
      <dgm:prSet/>
      <dgm:spPr/>
      <dgm:t>
        <a:bodyPr/>
        <a:lstStyle/>
        <a:p>
          <a:endParaRPr lang="de-DE"/>
        </a:p>
      </dgm:t>
    </dgm:pt>
    <dgm:pt modelId="{D48370F7-8546-4EE8-9A0D-96F6B8CCE74B}">
      <dgm:prSet custT="1"/>
      <dgm:spPr/>
      <dgm:t>
        <a:bodyPr/>
        <a:lstStyle/>
        <a:p>
          <a:r>
            <a:rPr lang="de-DE" sz="1600" dirty="0"/>
            <a:t>Select </a:t>
          </a:r>
          <a:r>
            <a:rPr lang="de-DE" sz="1600" dirty="0" err="1"/>
            <a:t>threshold</a:t>
          </a:r>
          <a:r>
            <a:rPr lang="de-DE" sz="1600" dirty="0"/>
            <a:t> </a:t>
          </a:r>
          <a:r>
            <a:rPr lang="de-DE" sz="1600" dirty="0" err="1"/>
            <a:t>intensity</a:t>
          </a:r>
          <a:r>
            <a:rPr lang="de-DE" sz="1600" dirty="0"/>
            <a:t> t</a:t>
          </a:r>
        </a:p>
      </dgm:t>
    </dgm:pt>
    <dgm:pt modelId="{1D2BBE67-CE52-429E-AC36-80FCA66AF717}" type="parTrans" cxnId="{3FF4D7B8-89E0-46D5-8603-4E3402D0D1FA}">
      <dgm:prSet/>
      <dgm:spPr/>
      <dgm:t>
        <a:bodyPr/>
        <a:lstStyle/>
        <a:p>
          <a:endParaRPr lang="de-DE"/>
        </a:p>
      </dgm:t>
    </dgm:pt>
    <dgm:pt modelId="{BB51D7F8-8C88-4D7F-9A9A-CBF8D6203172}" type="sibTrans" cxnId="{3FF4D7B8-89E0-46D5-8603-4E3402D0D1FA}">
      <dgm:prSet/>
      <dgm:spPr/>
      <dgm:t>
        <a:bodyPr/>
        <a:lstStyle/>
        <a:p>
          <a:endParaRPr lang="de-DE"/>
        </a:p>
      </dgm:t>
    </dgm:pt>
    <dgm:pt modelId="{97640E9A-9067-4548-8A1C-4D6440AF02F4}">
      <dgm:prSet custT="1"/>
      <dgm:spPr>
        <a:blipFill>
          <a:blip xmlns:r="http://schemas.openxmlformats.org/officeDocument/2006/relationships" r:embed="rId4"/>
          <a:stretch>
            <a:fillRect r="-2490" b="-509"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634B31C9-3F36-4C2E-ADD3-42D6B61B6A85}" type="parTrans" cxnId="{C6FFA17A-6E0E-4AA3-B3C0-492347907A86}">
      <dgm:prSet/>
      <dgm:spPr/>
      <dgm:t>
        <a:bodyPr/>
        <a:lstStyle/>
        <a:p>
          <a:endParaRPr lang="de-DE"/>
        </a:p>
      </dgm:t>
    </dgm:pt>
    <dgm:pt modelId="{57632CB4-2F42-4C5B-B0B5-93A97A505E9E}" type="sibTrans" cxnId="{C6FFA17A-6E0E-4AA3-B3C0-492347907A86}">
      <dgm:prSet/>
      <dgm:spPr/>
      <dgm:t>
        <a:bodyPr/>
        <a:lstStyle/>
        <a:p>
          <a:endParaRPr lang="de-DE"/>
        </a:p>
      </dgm:t>
    </dgm:pt>
    <dgm:pt modelId="{8EBB342C-1687-4C0E-8511-D792439157BB}">
      <dgm:prSet custT="1"/>
      <dgm:spPr/>
      <dgm:t>
        <a:bodyPr/>
        <a:lstStyle/>
        <a:p>
          <a:r>
            <a:rPr lang="de-DE" sz="1600" dirty="0"/>
            <a:t>Output </a:t>
          </a:r>
          <a:r>
            <a:rPr lang="de-DE" sz="1600" dirty="0" err="1"/>
            <a:t>image</a:t>
          </a:r>
          <a:endParaRPr lang="de-DE" sz="1600" dirty="0"/>
        </a:p>
      </dgm:t>
    </dgm:pt>
    <dgm:pt modelId="{007A17CE-3335-443E-90D4-74DA307A2D50}" type="parTrans" cxnId="{FFE8F0E0-5838-4430-98EF-2D460CD4F20C}">
      <dgm:prSet/>
      <dgm:spPr/>
      <dgm:t>
        <a:bodyPr/>
        <a:lstStyle/>
        <a:p>
          <a:endParaRPr lang="de-DE"/>
        </a:p>
      </dgm:t>
    </dgm:pt>
    <dgm:pt modelId="{42C3373C-EA59-4709-9795-1FAD7199F26B}" type="sibTrans" cxnId="{FFE8F0E0-5838-4430-98EF-2D460CD4F20C}">
      <dgm:prSet/>
      <dgm:spPr/>
      <dgm:t>
        <a:bodyPr/>
        <a:lstStyle/>
        <a:p>
          <a:endParaRPr lang="de-DE"/>
        </a:p>
      </dgm:t>
    </dgm:pt>
    <dgm:pt modelId="{D96D884D-1E42-4620-BC77-C3A99C7EB6C4}" type="pres">
      <dgm:prSet presAssocID="{80902C25-5EAA-4E73-8FDB-BF83B40F09D0}" presName="Name0" presStyleCnt="0">
        <dgm:presLayoutVars>
          <dgm:dir/>
          <dgm:resizeHandles val="exact"/>
        </dgm:presLayoutVars>
      </dgm:prSet>
      <dgm:spPr/>
    </dgm:pt>
    <dgm:pt modelId="{E461B81B-41E3-421F-89D3-DC61C30A8437}" type="pres">
      <dgm:prSet presAssocID="{80902C25-5EAA-4E73-8FDB-BF83B40F09D0}" presName="arrow" presStyleLbl="bgShp" presStyleIdx="0" presStyleCnt="1"/>
      <dgm:spPr/>
    </dgm:pt>
    <dgm:pt modelId="{50A7C203-09D2-49B9-99EF-2E150EA9EA81}" type="pres">
      <dgm:prSet presAssocID="{80902C25-5EAA-4E73-8FDB-BF83B40F09D0}" presName="points" presStyleCnt="0"/>
      <dgm:spPr/>
    </dgm:pt>
    <dgm:pt modelId="{E0383A76-2175-4BD4-86BB-C3D8FD97F8F6}" type="pres">
      <dgm:prSet presAssocID="{CB122DE2-81D0-46FE-BBDF-57926C9CC061}" presName="compositeA" presStyleCnt="0"/>
      <dgm:spPr/>
    </dgm:pt>
    <dgm:pt modelId="{BF19CEB6-9820-49B6-BC01-F7310B975421}" type="pres">
      <dgm:prSet presAssocID="{CB122DE2-81D0-46FE-BBDF-57926C9CC061}" presName="textA" presStyleLbl="revTx" presStyleIdx="0" presStyleCnt="8" custScaleX="145903">
        <dgm:presLayoutVars>
          <dgm:bulletEnabled val="1"/>
        </dgm:presLayoutVars>
      </dgm:prSet>
      <dgm:spPr/>
    </dgm:pt>
    <dgm:pt modelId="{7C5D7C12-6673-4EE2-9067-306C79B90834}" type="pres">
      <dgm:prSet presAssocID="{CB122DE2-81D0-46FE-BBDF-57926C9CC061}" presName="circleA" presStyleLbl="node1" presStyleIdx="0" presStyleCnt="8" custLinFactNeighborY="0"/>
      <dgm:spPr/>
    </dgm:pt>
    <dgm:pt modelId="{295C203B-56CC-48F9-88F8-AE24BD0E0F09}" type="pres">
      <dgm:prSet presAssocID="{CB122DE2-81D0-46FE-BBDF-57926C9CC061}" presName="spaceA" presStyleCnt="0"/>
      <dgm:spPr/>
    </dgm:pt>
    <dgm:pt modelId="{17902AC9-4187-4F2A-9EE2-0EF3D44D1EC5}" type="pres">
      <dgm:prSet presAssocID="{192B3D86-6951-47C9-BB12-78CCEAFE69E7}" presName="space" presStyleCnt="0"/>
      <dgm:spPr/>
    </dgm:pt>
    <dgm:pt modelId="{53051593-CE2A-47D3-85A7-3475568FB749}" type="pres">
      <dgm:prSet presAssocID="{AFF8FF01-A51E-4CF1-8C85-6C69469C84F8}" presName="compositeB" presStyleCnt="0"/>
      <dgm:spPr/>
    </dgm:pt>
    <dgm:pt modelId="{233830DF-76DE-471F-A9F9-427876731936}" type="pres">
      <dgm:prSet presAssocID="{AFF8FF01-A51E-4CF1-8C85-6C69469C84F8}" presName="textB" presStyleLbl="revTx" presStyleIdx="1" presStyleCnt="8" custScaleX="220267">
        <dgm:presLayoutVars>
          <dgm:bulletEnabled val="1"/>
        </dgm:presLayoutVars>
      </dgm:prSet>
      <dgm:spPr/>
    </dgm:pt>
    <dgm:pt modelId="{96278DD1-E269-4FAC-9D93-297E15D20B2B}" type="pres">
      <dgm:prSet presAssocID="{AFF8FF01-A51E-4CF1-8C85-6C69469C84F8}" presName="circleB" presStyleLbl="node1" presStyleIdx="1" presStyleCnt="8"/>
      <dgm:spPr/>
    </dgm:pt>
    <dgm:pt modelId="{FF5266CE-537F-4332-AAED-511EBEB90984}" type="pres">
      <dgm:prSet presAssocID="{AFF8FF01-A51E-4CF1-8C85-6C69469C84F8}" presName="spaceB" presStyleCnt="0"/>
      <dgm:spPr/>
    </dgm:pt>
    <dgm:pt modelId="{8E9941DA-14BE-48E8-B23E-F16CD78C1949}" type="pres">
      <dgm:prSet presAssocID="{146A9635-6029-4AC9-A678-AA61353AAB77}" presName="space" presStyleCnt="0"/>
      <dgm:spPr/>
    </dgm:pt>
    <dgm:pt modelId="{036A1E6B-B1C4-4260-8534-8A260C8F8A05}" type="pres">
      <dgm:prSet presAssocID="{E0435ABD-916A-472C-BC0F-DBF5073441BE}" presName="compositeA" presStyleCnt="0"/>
      <dgm:spPr/>
    </dgm:pt>
    <dgm:pt modelId="{AE2EFE53-6374-480F-A556-3BC0467321B0}" type="pres">
      <dgm:prSet presAssocID="{E0435ABD-916A-472C-BC0F-DBF5073441BE}" presName="textA" presStyleLbl="revTx" presStyleIdx="2" presStyleCnt="8" custScaleX="197865">
        <dgm:presLayoutVars>
          <dgm:bulletEnabled val="1"/>
        </dgm:presLayoutVars>
      </dgm:prSet>
      <dgm:spPr/>
    </dgm:pt>
    <dgm:pt modelId="{3FD48617-A5D9-45F1-A393-8860D7FA8947}" type="pres">
      <dgm:prSet presAssocID="{E0435ABD-916A-472C-BC0F-DBF5073441BE}" presName="circleA" presStyleLbl="node1" presStyleIdx="2" presStyleCnt="8"/>
      <dgm:spPr/>
    </dgm:pt>
    <dgm:pt modelId="{FD86D4B1-6E94-485F-86B7-2246295FDE0F}" type="pres">
      <dgm:prSet presAssocID="{E0435ABD-916A-472C-BC0F-DBF5073441BE}" presName="spaceA" presStyleCnt="0"/>
      <dgm:spPr/>
    </dgm:pt>
    <dgm:pt modelId="{0AD017C2-34CE-4DD8-9D7E-F729798927D8}" type="pres">
      <dgm:prSet presAssocID="{0E97AA56-57A9-4C8A-8198-6C6384E76CAC}" presName="space" presStyleCnt="0"/>
      <dgm:spPr/>
    </dgm:pt>
    <dgm:pt modelId="{22ECB42C-9EB2-451F-B286-1A378DA1B426}" type="pres">
      <dgm:prSet presAssocID="{B0E39BEC-1069-4650-88AC-1890400F59A9}" presName="compositeB" presStyleCnt="0"/>
      <dgm:spPr/>
    </dgm:pt>
    <dgm:pt modelId="{39948BDB-0AA5-46CB-840B-96F09A8AFDCE}" type="pres">
      <dgm:prSet presAssocID="{B0E39BEC-1069-4650-88AC-1890400F59A9}" presName="textB" presStyleLbl="revTx" presStyleIdx="3" presStyleCnt="8" custScaleX="250955">
        <dgm:presLayoutVars>
          <dgm:bulletEnabled val="1"/>
        </dgm:presLayoutVars>
      </dgm:prSet>
      <dgm:spPr/>
    </dgm:pt>
    <dgm:pt modelId="{F9C3B3C2-DE83-4095-B2F6-B8B356E1D3DA}" type="pres">
      <dgm:prSet presAssocID="{B0E39BEC-1069-4650-88AC-1890400F59A9}" presName="circleB" presStyleLbl="node1" presStyleIdx="3" presStyleCnt="8"/>
      <dgm:spPr/>
    </dgm:pt>
    <dgm:pt modelId="{78CE0549-ED40-4716-9A40-F294851DDC13}" type="pres">
      <dgm:prSet presAssocID="{B0E39BEC-1069-4650-88AC-1890400F59A9}" presName="spaceB" presStyleCnt="0"/>
      <dgm:spPr/>
    </dgm:pt>
    <dgm:pt modelId="{509F7410-CD4A-41CC-8F5F-0B2AE251B706}" type="pres">
      <dgm:prSet presAssocID="{E9544623-C239-40BC-8D3A-FE796456EAB0}" presName="space" presStyleCnt="0"/>
      <dgm:spPr/>
    </dgm:pt>
    <dgm:pt modelId="{782FB501-87C6-47F9-BDBE-7EDFB8A8049C}" type="pres">
      <dgm:prSet presAssocID="{735A368F-3CE5-4069-8343-BF69FDAA1CB2}" presName="compositeA" presStyleCnt="0"/>
      <dgm:spPr/>
    </dgm:pt>
    <dgm:pt modelId="{A9D7D0E2-C751-40C9-A4D4-0E54FE30FF66}" type="pres">
      <dgm:prSet presAssocID="{735A368F-3CE5-4069-8343-BF69FDAA1CB2}" presName="textA" presStyleLbl="revTx" presStyleIdx="4" presStyleCnt="8" custScaleX="197928">
        <dgm:presLayoutVars>
          <dgm:bulletEnabled val="1"/>
        </dgm:presLayoutVars>
      </dgm:prSet>
      <dgm:spPr/>
    </dgm:pt>
    <dgm:pt modelId="{13A0CDDE-08CE-4DAC-B696-F3C0495415D8}" type="pres">
      <dgm:prSet presAssocID="{735A368F-3CE5-4069-8343-BF69FDAA1CB2}" presName="circleA" presStyleLbl="node1" presStyleIdx="4" presStyleCnt="8"/>
      <dgm:spPr/>
    </dgm:pt>
    <dgm:pt modelId="{F1801798-C034-4B76-A317-F4DB860E2C6B}" type="pres">
      <dgm:prSet presAssocID="{735A368F-3CE5-4069-8343-BF69FDAA1CB2}" presName="spaceA" presStyleCnt="0"/>
      <dgm:spPr/>
    </dgm:pt>
    <dgm:pt modelId="{310D5ECF-E68C-4684-8D1D-57E34F1B7602}" type="pres">
      <dgm:prSet presAssocID="{7843FD53-1A44-4D6D-AAB2-1D5DC7A8D2EC}" presName="space" presStyleCnt="0"/>
      <dgm:spPr/>
    </dgm:pt>
    <dgm:pt modelId="{93157100-CB46-4622-87DC-D67A794DB839}" type="pres">
      <dgm:prSet presAssocID="{D48370F7-8546-4EE8-9A0D-96F6B8CCE74B}" presName="compositeB" presStyleCnt="0"/>
      <dgm:spPr/>
    </dgm:pt>
    <dgm:pt modelId="{A087BF8C-5A77-4B38-B9E4-4388B52D53AD}" type="pres">
      <dgm:prSet presAssocID="{D48370F7-8546-4EE8-9A0D-96F6B8CCE74B}" presName="textB" presStyleLbl="revTx" presStyleIdx="5" presStyleCnt="8" custScaleX="201364">
        <dgm:presLayoutVars>
          <dgm:bulletEnabled val="1"/>
        </dgm:presLayoutVars>
      </dgm:prSet>
      <dgm:spPr/>
    </dgm:pt>
    <dgm:pt modelId="{B8501684-8000-45F1-802D-3B98AC26F4FF}" type="pres">
      <dgm:prSet presAssocID="{D48370F7-8546-4EE8-9A0D-96F6B8CCE74B}" presName="circleB" presStyleLbl="node1" presStyleIdx="5" presStyleCnt="8"/>
      <dgm:spPr/>
    </dgm:pt>
    <dgm:pt modelId="{B63DEBAA-7614-40A2-A47D-4C27725DB670}" type="pres">
      <dgm:prSet presAssocID="{D48370F7-8546-4EE8-9A0D-96F6B8CCE74B}" presName="spaceB" presStyleCnt="0"/>
      <dgm:spPr/>
    </dgm:pt>
    <dgm:pt modelId="{6ABB2174-F008-4B3D-B771-BFCA90EDDDD5}" type="pres">
      <dgm:prSet presAssocID="{BB51D7F8-8C88-4D7F-9A9A-CBF8D6203172}" presName="space" presStyleCnt="0"/>
      <dgm:spPr/>
    </dgm:pt>
    <dgm:pt modelId="{B44F854B-0806-4382-BCD3-DDAD6C71D387}" type="pres">
      <dgm:prSet presAssocID="{97640E9A-9067-4548-8A1C-4D6440AF02F4}" presName="compositeA" presStyleCnt="0"/>
      <dgm:spPr/>
    </dgm:pt>
    <dgm:pt modelId="{5DC898BD-9266-4EA9-BDD4-9ED398652CC3}" type="pres">
      <dgm:prSet presAssocID="{97640E9A-9067-4548-8A1C-4D6440AF02F4}" presName="textA" presStyleLbl="revTx" presStyleIdx="6" presStyleCnt="8" custScaleX="242823">
        <dgm:presLayoutVars>
          <dgm:bulletEnabled val="1"/>
        </dgm:presLayoutVars>
      </dgm:prSet>
      <dgm:spPr/>
    </dgm:pt>
    <dgm:pt modelId="{F2503293-89F9-4845-8767-34E4D8F2E6F2}" type="pres">
      <dgm:prSet presAssocID="{97640E9A-9067-4548-8A1C-4D6440AF02F4}" presName="circleA" presStyleLbl="node1" presStyleIdx="6" presStyleCnt="8" custLinFactNeighborX="-2014" custLinFactNeighborY="-1718"/>
      <dgm:spPr/>
    </dgm:pt>
    <dgm:pt modelId="{F650051D-5856-4929-A7C5-97F4348391C6}" type="pres">
      <dgm:prSet presAssocID="{97640E9A-9067-4548-8A1C-4D6440AF02F4}" presName="spaceA" presStyleCnt="0"/>
      <dgm:spPr/>
    </dgm:pt>
    <dgm:pt modelId="{DF900487-E987-4F33-AB54-287BB782E1C7}" type="pres">
      <dgm:prSet presAssocID="{57632CB4-2F42-4C5B-B0B5-93A97A505E9E}" presName="space" presStyleCnt="0"/>
      <dgm:spPr/>
    </dgm:pt>
    <dgm:pt modelId="{A399E2FF-1768-4ADB-9F50-2F2E09E16D4F}" type="pres">
      <dgm:prSet presAssocID="{8EBB342C-1687-4C0E-8511-D792439157BB}" presName="compositeB" presStyleCnt="0"/>
      <dgm:spPr/>
    </dgm:pt>
    <dgm:pt modelId="{AFE77631-1272-40CC-AB89-D09E541310B9}" type="pres">
      <dgm:prSet presAssocID="{8EBB342C-1687-4C0E-8511-D792439157BB}" presName="textB" presStyleLbl="revTx" presStyleIdx="7" presStyleCnt="8" custScaleX="150267">
        <dgm:presLayoutVars>
          <dgm:bulletEnabled val="1"/>
        </dgm:presLayoutVars>
      </dgm:prSet>
      <dgm:spPr/>
    </dgm:pt>
    <dgm:pt modelId="{2A434044-7922-4472-B3D0-B44A913B7CA5}" type="pres">
      <dgm:prSet presAssocID="{8EBB342C-1687-4C0E-8511-D792439157BB}" presName="circleB" presStyleLbl="node1" presStyleIdx="7" presStyleCnt="8"/>
      <dgm:spPr/>
    </dgm:pt>
    <dgm:pt modelId="{0B492EA4-39EC-489F-8DA2-38C4F46E376F}" type="pres">
      <dgm:prSet presAssocID="{8EBB342C-1687-4C0E-8511-D792439157BB}" presName="spaceB" presStyleCnt="0"/>
      <dgm:spPr/>
    </dgm:pt>
  </dgm:ptLst>
  <dgm:cxnLst>
    <dgm:cxn modelId="{8F8A5419-6291-4D2F-9AA6-E3986869F753}" srcId="{80902C25-5EAA-4E73-8FDB-BF83B40F09D0}" destId="{CB122DE2-81D0-46FE-BBDF-57926C9CC061}" srcOrd="0" destOrd="0" parTransId="{A385D44A-70D7-4B24-B6B4-4DC50B38F5A2}" sibTransId="{192B3D86-6951-47C9-BB12-78CCEAFE69E7}"/>
    <dgm:cxn modelId="{FF72BD24-451C-47E7-9B65-DBD5874504B4}" type="presOf" srcId="{D48370F7-8546-4EE8-9A0D-96F6B8CCE74B}" destId="{A087BF8C-5A77-4B38-B9E4-4388B52D53AD}" srcOrd="0" destOrd="0" presId="urn:microsoft.com/office/officeart/2005/8/layout/hProcess11"/>
    <dgm:cxn modelId="{63D1265D-A2F8-476D-968C-62210BB75A6A}" type="presOf" srcId="{735A368F-3CE5-4069-8343-BF69FDAA1CB2}" destId="{A9D7D0E2-C751-40C9-A4D4-0E54FE30FF66}" srcOrd="0" destOrd="0" presId="urn:microsoft.com/office/officeart/2005/8/layout/hProcess11"/>
    <dgm:cxn modelId="{E86D4E61-10E5-4E3C-8027-416372AFBE80}" srcId="{80902C25-5EAA-4E73-8FDB-BF83B40F09D0}" destId="{735A368F-3CE5-4069-8343-BF69FDAA1CB2}" srcOrd="4" destOrd="0" parTransId="{5F4FA2FD-EE32-46BE-AA98-800B03D74374}" sibTransId="{7843FD53-1A44-4D6D-AAB2-1D5DC7A8D2EC}"/>
    <dgm:cxn modelId="{20111C74-31EB-498D-93EC-0C6C19361930}" type="presOf" srcId="{8EBB342C-1687-4C0E-8511-D792439157BB}" destId="{AFE77631-1272-40CC-AB89-D09E541310B9}" srcOrd="0" destOrd="0" presId="urn:microsoft.com/office/officeart/2005/8/layout/hProcess11"/>
    <dgm:cxn modelId="{B4719858-91AD-47FD-B3CA-FC806FF9BAB7}" type="presOf" srcId="{80902C25-5EAA-4E73-8FDB-BF83B40F09D0}" destId="{D96D884D-1E42-4620-BC77-C3A99C7EB6C4}" srcOrd="0" destOrd="0" presId="urn:microsoft.com/office/officeart/2005/8/layout/hProcess11"/>
    <dgm:cxn modelId="{CBCD505A-8644-4ED3-A786-367BB09B10BB}" srcId="{80902C25-5EAA-4E73-8FDB-BF83B40F09D0}" destId="{E0435ABD-916A-472C-BC0F-DBF5073441BE}" srcOrd="2" destOrd="0" parTransId="{5BF23B81-DFCA-44F5-AB70-DDF0129C5B7A}" sibTransId="{0E97AA56-57A9-4C8A-8198-6C6384E76CAC}"/>
    <dgm:cxn modelId="{C6FFA17A-6E0E-4AA3-B3C0-492347907A86}" srcId="{80902C25-5EAA-4E73-8FDB-BF83B40F09D0}" destId="{97640E9A-9067-4548-8A1C-4D6440AF02F4}" srcOrd="6" destOrd="0" parTransId="{634B31C9-3F36-4C2E-ADD3-42D6B61B6A85}" sibTransId="{57632CB4-2F42-4C5B-B0B5-93A97A505E9E}"/>
    <dgm:cxn modelId="{C2E8FE81-8192-4E17-89BA-0BE591F9AFED}" srcId="{80902C25-5EAA-4E73-8FDB-BF83B40F09D0}" destId="{AFF8FF01-A51E-4CF1-8C85-6C69469C84F8}" srcOrd="1" destOrd="0" parTransId="{6E0156FD-6FF5-4EEA-90B8-26DC046C835A}" sibTransId="{146A9635-6029-4AC9-A678-AA61353AAB77}"/>
    <dgm:cxn modelId="{BE1BD08B-B38B-4785-9662-151396A88B19}" type="presOf" srcId="{97640E9A-9067-4548-8A1C-4D6440AF02F4}" destId="{5DC898BD-9266-4EA9-BDD4-9ED398652CC3}" srcOrd="0" destOrd="0" presId="urn:microsoft.com/office/officeart/2005/8/layout/hProcess11"/>
    <dgm:cxn modelId="{2621DEA0-0626-4F3C-83CF-87DB5C6651BE}" type="presOf" srcId="{E0435ABD-916A-472C-BC0F-DBF5073441BE}" destId="{AE2EFE53-6374-480F-A556-3BC0467321B0}" srcOrd="0" destOrd="0" presId="urn:microsoft.com/office/officeart/2005/8/layout/hProcess11"/>
    <dgm:cxn modelId="{D3F538B0-0245-4946-86B6-E998A680303E}" type="presOf" srcId="{CB122DE2-81D0-46FE-BBDF-57926C9CC061}" destId="{BF19CEB6-9820-49B6-BC01-F7310B975421}" srcOrd="0" destOrd="0" presId="urn:microsoft.com/office/officeart/2005/8/layout/hProcess11"/>
    <dgm:cxn modelId="{3FF4D7B8-89E0-46D5-8603-4E3402D0D1FA}" srcId="{80902C25-5EAA-4E73-8FDB-BF83B40F09D0}" destId="{D48370F7-8546-4EE8-9A0D-96F6B8CCE74B}" srcOrd="5" destOrd="0" parTransId="{1D2BBE67-CE52-429E-AC36-80FCA66AF717}" sibTransId="{BB51D7F8-8C88-4D7F-9A9A-CBF8D6203172}"/>
    <dgm:cxn modelId="{2E950BD8-B3DD-48B0-8393-D1A33B3495CC}" type="presOf" srcId="{B0E39BEC-1069-4650-88AC-1890400F59A9}" destId="{39948BDB-0AA5-46CB-840B-96F09A8AFDCE}" srcOrd="0" destOrd="0" presId="urn:microsoft.com/office/officeart/2005/8/layout/hProcess11"/>
    <dgm:cxn modelId="{FFE8F0E0-5838-4430-98EF-2D460CD4F20C}" srcId="{80902C25-5EAA-4E73-8FDB-BF83B40F09D0}" destId="{8EBB342C-1687-4C0E-8511-D792439157BB}" srcOrd="7" destOrd="0" parTransId="{007A17CE-3335-443E-90D4-74DA307A2D50}" sibTransId="{42C3373C-EA59-4709-9795-1FAD7199F26B}"/>
    <dgm:cxn modelId="{A77645F6-A15F-49B4-95BE-5ED1A5FACA05}" srcId="{80902C25-5EAA-4E73-8FDB-BF83B40F09D0}" destId="{B0E39BEC-1069-4650-88AC-1890400F59A9}" srcOrd="3" destOrd="0" parTransId="{65AF2C9D-D2D8-4451-97A1-E2A654DF8A05}" sibTransId="{E9544623-C239-40BC-8D3A-FE796456EAB0}"/>
    <dgm:cxn modelId="{AE871BFB-1610-4C23-AD10-32DFCE838DF8}" type="presOf" srcId="{AFF8FF01-A51E-4CF1-8C85-6C69469C84F8}" destId="{233830DF-76DE-471F-A9F9-427876731936}" srcOrd="0" destOrd="0" presId="urn:microsoft.com/office/officeart/2005/8/layout/hProcess11"/>
    <dgm:cxn modelId="{D8BE7659-F48F-4E23-B3A9-41D1A24FA9B1}" type="presParOf" srcId="{D96D884D-1E42-4620-BC77-C3A99C7EB6C4}" destId="{E461B81B-41E3-421F-89D3-DC61C30A8437}" srcOrd="0" destOrd="0" presId="urn:microsoft.com/office/officeart/2005/8/layout/hProcess11"/>
    <dgm:cxn modelId="{09C462C1-4644-4A63-B0CD-7CDAD341222A}" type="presParOf" srcId="{D96D884D-1E42-4620-BC77-C3A99C7EB6C4}" destId="{50A7C203-09D2-49B9-99EF-2E150EA9EA81}" srcOrd="1" destOrd="0" presId="urn:microsoft.com/office/officeart/2005/8/layout/hProcess11"/>
    <dgm:cxn modelId="{A355D7DF-462E-464D-B64F-C949596AF7FF}" type="presParOf" srcId="{50A7C203-09D2-49B9-99EF-2E150EA9EA81}" destId="{E0383A76-2175-4BD4-86BB-C3D8FD97F8F6}" srcOrd="0" destOrd="0" presId="urn:microsoft.com/office/officeart/2005/8/layout/hProcess11"/>
    <dgm:cxn modelId="{B18AA8C6-6AB5-4636-AF7D-488B44638E0E}" type="presParOf" srcId="{E0383A76-2175-4BD4-86BB-C3D8FD97F8F6}" destId="{BF19CEB6-9820-49B6-BC01-F7310B975421}" srcOrd="0" destOrd="0" presId="urn:microsoft.com/office/officeart/2005/8/layout/hProcess11"/>
    <dgm:cxn modelId="{B6D1EC9E-A012-49BD-AA42-0C7CDE8D16AE}" type="presParOf" srcId="{E0383A76-2175-4BD4-86BB-C3D8FD97F8F6}" destId="{7C5D7C12-6673-4EE2-9067-306C79B90834}" srcOrd="1" destOrd="0" presId="urn:microsoft.com/office/officeart/2005/8/layout/hProcess11"/>
    <dgm:cxn modelId="{9C7ED3A0-5078-4EDF-9858-F10AAAA70A76}" type="presParOf" srcId="{E0383A76-2175-4BD4-86BB-C3D8FD97F8F6}" destId="{295C203B-56CC-48F9-88F8-AE24BD0E0F09}" srcOrd="2" destOrd="0" presId="urn:microsoft.com/office/officeart/2005/8/layout/hProcess11"/>
    <dgm:cxn modelId="{36C52706-FB2B-4811-A7F9-D9A90BCEA063}" type="presParOf" srcId="{50A7C203-09D2-49B9-99EF-2E150EA9EA81}" destId="{17902AC9-4187-4F2A-9EE2-0EF3D44D1EC5}" srcOrd="1" destOrd="0" presId="urn:microsoft.com/office/officeart/2005/8/layout/hProcess11"/>
    <dgm:cxn modelId="{A981254A-F82D-480D-9264-8225CFAAD44E}" type="presParOf" srcId="{50A7C203-09D2-49B9-99EF-2E150EA9EA81}" destId="{53051593-CE2A-47D3-85A7-3475568FB749}" srcOrd="2" destOrd="0" presId="urn:microsoft.com/office/officeart/2005/8/layout/hProcess11"/>
    <dgm:cxn modelId="{EE713535-69F4-46E7-B39F-E5AF0C019383}" type="presParOf" srcId="{53051593-CE2A-47D3-85A7-3475568FB749}" destId="{233830DF-76DE-471F-A9F9-427876731936}" srcOrd="0" destOrd="0" presId="urn:microsoft.com/office/officeart/2005/8/layout/hProcess11"/>
    <dgm:cxn modelId="{3F314277-C882-47C5-B5DA-9C5947271149}" type="presParOf" srcId="{53051593-CE2A-47D3-85A7-3475568FB749}" destId="{96278DD1-E269-4FAC-9D93-297E15D20B2B}" srcOrd="1" destOrd="0" presId="urn:microsoft.com/office/officeart/2005/8/layout/hProcess11"/>
    <dgm:cxn modelId="{B8D83FCD-DF07-4A2F-860F-ECC40D594CEB}" type="presParOf" srcId="{53051593-CE2A-47D3-85A7-3475568FB749}" destId="{FF5266CE-537F-4332-AAED-511EBEB90984}" srcOrd="2" destOrd="0" presId="urn:microsoft.com/office/officeart/2005/8/layout/hProcess11"/>
    <dgm:cxn modelId="{AF043DC4-D4A5-4526-A51F-344D9C3B147F}" type="presParOf" srcId="{50A7C203-09D2-49B9-99EF-2E150EA9EA81}" destId="{8E9941DA-14BE-48E8-B23E-F16CD78C1949}" srcOrd="3" destOrd="0" presId="urn:microsoft.com/office/officeart/2005/8/layout/hProcess11"/>
    <dgm:cxn modelId="{4F4361EE-BE55-48FA-B344-9F86C2DA0D18}" type="presParOf" srcId="{50A7C203-09D2-49B9-99EF-2E150EA9EA81}" destId="{036A1E6B-B1C4-4260-8534-8A260C8F8A05}" srcOrd="4" destOrd="0" presId="urn:microsoft.com/office/officeart/2005/8/layout/hProcess11"/>
    <dgm:cxn modelId="{52BF1FE9-7F72-487E-85C9-96D110B82282}" type="presParOf" srcId="{036A1E6B-B1C4-4260-8534-8A260C8F8A05}" destId="{AE2EFE53-6374-480F-A556-3BC0467321B0}" srcOrd="0" destOrd="0" presId="urn:microsoft.com/office/officeart/2005/8/layout/hProcess11"/>
    <dgm:cxn modelId="{C893D9DD-F537-4AEA-8ECC-19494D0EA28B}" type="presParOf" srcId="{036A1E6B-B1C4-4260-8534-8A260C8F8A05}" destId="{3FD48617-A5D9-45F1-A393-8860D7FA8947}" srcOrd="1" destOrd="0" presId="urn:microsoft.com/office/officeart/2005/8/layout/hProcess11"/>
    <dgm:cxn modelId="{FD64B56F-0C8D-4511-B2A1-6AADD28A1B9E}" type="presParOf" srcId="{036A1E6B-B1C4-4260-8534-8A260C8F8A05}" destId="{FD86D4B1-6E94-485F-86B7-2246295FDE0F}" srcOrd="2" destOrd="0" presId="urn:microsoft.com/office/officeart/2005/8/layout/hProcess11"/>
    <dgm:cxn modelId="{66224A67-22EC-4284-8B3F-0A9AFC5CB039}" type="presParOf" srcId="{50A7C203-09D2-49B9-99EF-2E150EA9EA81}" destId="{0AD017C2-34CE-4DD8-9D7E-F729798927D8}" srcOrd="5" destOrd="0" presId="urn:microsoft.com/office/officeart/2005/8/layout/hProcess11"/>
    <dgm:cxn modelId="{8BEB3EB4-4D0D-4BD3-A858-87CC7302005B}" type="presParOf" srcId="{50A7C203-09D2-49B9-99EF-2E150EA9EA81}" destId="{22ECB42C-9EB2-451F-B286-1A378DA1B426}" srcOrd="6" destOrd="0" presId="urn:microsoft.com/office/officeart/2005/8/layout/hProcess11"/>
    <dgm:cxn modelId="{1BAC465A-9DDE-47AC-893F-38680779F07F}" type="presParOf" srcId="{22ECB42C-9EB2-451F-B286-1A378DA1B426}" destId="{39948BDB-0AA5-46CB-840B-96F09A8AFDCE}" srcOrd="0" destOrd="0" presId="urn:microsoft.com/office/officeart/2005/8/layout/hProcess11"/>
    <dgm:cxn modelId="{64C481CC-73D6-40BD-A782-A25562C3256A}" type="presParOf" srcId="{22ECB42C-9EB2-451F-B286-1A378DA1B426}" destId="{F9C3B3C2-DE83-4095-B2F6-B8B356E1D3DA}" srcOrd="1" destOrd="0" presId="urn:microsoft.com/office/officeart/2005/8/layout/hProcess11"/>
    <dgm:cxn modelId="{34A00073-2185-461E-918D-CF073EE01A67}" type="presParOf" srcId="{22ECB42C-9EB2-451F-B286-1A378DA1B426}" destId="{78CE0549-ED40-4716-9A40-F294851DDC13}" srcOrd="2" destOrd="0" presId="urn:microsoft.com/office/officeart/2005/8/layout/hProcess11"/>
    <dgm:cxn modelId="{21F9954C-A8AD-490B-B3C7-90B4387C8D79}" type="presParOf" srcId="{50A7C203-09D2-49B9-99EF-2E150EA9EA81}" destId="{509F7410-CD4A-41CC-8F5F-0B2AE251B706}" srcOrd="7" destOrd="0" presId="urn:microsoft.com/office/officeart/2005/8/layout/hProcess11"/>
    <dgm:cxn modelId="{113BA108-6720-4279-93CB-B6819367B9AD}" type="presParOf" srcId="{50A7C203-09D2-49B9-99EF-2E150EA9EA81}" destId="{782FB501-87C6-47F9-BDBE-7EDFB8A8049C}" srcOrd="8" destOrd="0" presId="urn:microsoft.com/office/officeart/2005/8/layout/hProcess11"/>
    <dgm:cxn modelId="{F2E91827-5778-4CB2-BB0D-A03E61758E50}" type="presParOf" srcId="{782FB501-87C6-47F9-BDBE-7EDFB8A8049C}" destId="{A9D7D0E2-C751-40C9-A4D4-0E54FE30FF66}" srcOrd="0" destOrd="0" presId="urn:microsoft.com/office/officeart/2005/8/layout/hProcess11"/>
    <dgm:cxn modelId="{F51834AD-F5F3-41CA-BF37-6E022C2743AD}" type="presParOf" srcId="{782FB501-87C6-47F9-BDBE-7EDFB8A8049C}" destId="{13A0CDDE-08CE-4DAC-B696-F3C0495415D8}" srcOrd="1" destOrd="0" presId="urn:microsoft.com/office/officeart/2005/8/layout/hProcess11"/>
    <dgm:cxn modelId="{E21DE0A6-E8D8-425F-9114-12D63E161F69}" type="presParOf" srcId="{782FB501-87C6-47F9-BDBE-7EDFB8A8049C}" destId="{F1801798-C034-4B76-A317-F4DB860E2C6B}" srcOrd="2" destOrd="0" presId="urn:microsoft.com/office/officeart/2005/8/layout/hProcess11"/>
    <dgm:cxn modelId="{9FA24A97-B068-42E1-AF8C-C651B9BF1C8A}" type="presParOf" srcId="{50A7C203-09D2-49B9-99EF-2E150EA9EA81}" destId="{310D5ECF-E68C-4684-8D1D-57E34F1B7602}" srcOrd="9" destOrd="0" presId="urn:microsoft.com/office/officeart/2005/8/layout/hProcess11"/>
    <dgm:cxn modelId="{7B13A925-8D96-4B02-A7A3-B9700C042E51}" type="presParOf" srcId="{50A7C203-09D2-49B9-99EF-2E150EA9EA81}" destId="{93157100-CB46-4622-87DC-D67A794DB839}" srcOrd="10" destOrd="0" presId="urn:microsoft.com/office/officeart/2005/8/layout/hProcess11"/>
    <dgm:cxn modelId="{7ED9B6F7-140F-4834-B9CF-31FBCB57C87B}" type="presParOf" srcId="{93157100-CB46-4622-87DC-D67A794DB839}" destId="{A087BF8C-5A77-4B38-B9E4-4388B52D53AD}" srcOrd="0" destOrd="0" presId="urn:microsoft.com/office/officeart/2005/8/layout/hProcess11"/>
    <dgm:cxn modelId="{6851E8F2-47B9-4732-AFFC-69C311259B61}" type="presParOf" srcId="{93157100-CB46-4622-87DC-D67A794DB839}" destId="{B8501684-8000-45F1-802D-3B98AC26F4FF}" srcOrd="1" destOrd="0" presId="urn:microsoft.com/office/officeart/2005/8/layout/hProcess11"/>
    <dgm:cxn modelId="{B251D5CF-D6D5-495E-BF25-F7ECC5EC3F87}" type="presParOf" srcId="{93157100-CB46-4622-87DC-D67A794DB839}" destId="{B63DEBAA-7614-40A2-A47D-4C27725DB670}" srcOrd="2" destOrd="0" presId="urn:microsoft.com/office/officeart/2005/8/layout/hProcess11"/>
    <dgm:cxn modelId="{C6E6AE16-FDFE-4802-B140-EC05EDEA41A1}" type="presParOf" srcId="{50A7C203-09D2-49B9-99EF-2E150EA9EA81}" destId="{6ABB2174-F008-4B3D-B771-BFCA90EDDDD5}" srcOrd="11" destOrd="0" presId="urn:microsoft.com/office/officeart/2005/8/layout/hProcess11"/>
    <dgm:cxn modelId="{FB2B8FE7-66F8-48A5-9CEC-D3E3D49980FA}" type="presParOf" srcId="{50A7C203-09D2-49B9-99EF-2E150EA9EA81}" destId="{B44F854B-0806-4382-BCD3-DDAD6C71D387}" srcOrd="12" destOrd="0" presId="urn:microsoft.com/office/officeart/2005/8/layout/hProcess11"/>
    <dgm:cxn modelId="{42B51830-4642-413F-8C5D-82D75E6DE463}" type="presParOf" srcId="{B44F854B-0806-4382-BCD3-DDAD6C71D387}" destId="{5DC898BD-9266-4EA9-BDD4-9ED398652CC3}" srcOrd="0" destOrd="0" presId="urn:microsoft.com/office/officeart/2005/8/layout/hProcess11"/>
    <dgm:cxn modelId="{3B26B8AB-24CC-4FE4-AFE9-116B123A9014}" type="presParOf" srcId="{B44F854B-0806-4382-BCD3-DDAD6C71D387}" destId="{F2503293-89F9-4845-8767-34E4D8F2E6F2}" srcOrd="1" destOrd="0" presId="urn:microsoft.com/office/officeart/2005/8/layout/hProcess11"/>
    <dgm:cxn modelId="{BA264CE8-E193-47F8-92C7-7A85C59F5332}" type="presParOf" srcId="{B44F854B-0806-4382-BCD3-DDAD6C71D387}" destId="{F650051D-5856-4929-A7C5-97F4348391C6}" srcOrd="2" destOrd="0" presId="urn:microsoft.com/office/officeart/2005/8/layout/hProcess11"/>
    <dgm:cxn modelId="{B43889F8-3466-4DA5-B9F4-0AE82E293D2D}" type="presParOf" srcId="{50A7C203-09D2-49B9-99EF-2E150EA9EA81}" destId="{DF900487-E987-4F33-AB54-287BB782E1C7}" srcOrd="13" destOrd="0" presId="urn:microsoft.com/office/officeart/2005/8/layout/hProcess11"/>
    <dgm:cxn modelId="{B458CB68-6DD8-49DA-93F7-A0CF58C5CEDC}" type="presParOf" srcId="{50A7C203-09D2-49B9-99EF-2E150EA9EA81}" destId="{A399E2FF-1768-4ADB-9F50-2F2E09E16D4F}" srcOrd="14" destOrd="0" presId="urn:microsoft.com/office/officeart/2005/8/layout/hProcess11"/>
    <dgm:cxn modelId="{B2139625-28AA-4A0A-BE71-AA8977E43EDF}" type="presParOf" srcId="{A399E2FF-1768-4ADB-9F50-2F2E09E16D4F}" destId="{AFE77631-1272-40CC-AB89-D09E541310B9}" srcOrd="0" destOrd="0" presId="urn:microsoft.com/office/officeart/2005/8/layout/hProcess11"/>
    <dgm:cxn modelId="{9F157FB5-5248-4364-808B-56150141071B}" type="presParOf" srcId="{A399E2FF-1768-4ADB-9F50-2F2E09E16D4F}" destId="{2A434044-7922-4472-B3D0-B44A913B7CA5}" srcOrd="1" destOrd="0" presId="urn:microsoft.com/office/officeart/2005/8/layout/hProcess11"/>
    <dgm:cxn modelId="{16876B19-2B57-47D5-B576-C4E32283D256}" type="presParOf" srcId="{A399E2FF-1768-4ADB-9F50-2F2E09E16D4F}" destId="{0B492EA4-39EC-489F-8DA2-38C4F46E376F}" srcOrd="2" destOrd="0" presId="urn:microsoft.com/office/officeart/2005/8/layout/hProcess1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F2C19B2-6CD0-4CB8-AA1F-D3C310CAA5D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AEB8610-187C-4368-9AD5-7F40151A715B}">
      <dgm:prSet phldrT="[Text]"/>
      <dgm:spPr/>
      <dgm:t>
        <a:bodyPr/>
        <a:lstStyle/>
        <a:p>
          <a:r>
            <a:rPr lang="de-DE" dirty="0"/>
            <a:t>First </a:t>
          </a:r>
          <a:r>
            <a:rPr lang="de-DE" dirty="0" err="1"/>
            <a:t>steps</a:t>
          </a:r>
          <a:endParaRPr lang="de-DE" dirty="0"/>
        </a:p>
      </dgm:t>
    </dgm:pt>
    <dgm:pt modelId="{A3177298-6287-4E6B-9D68-2DFDD32A4520}" type="parTrans" cxnId="{66A0B118-337A-43AF-B656-3E6DB3DEFEA6}">
      <dgm:prSet/>
      <dgm:spPr/>
      <dgm:t>
        <a:bodyPr/>
        <a:lstStyle/>
        <a:p>
          <a:endParaRPr lang="de-DE"/>
        </a:p>
      </dgm:t>
    </dgm:pt>
    <dgm:pt modelId="{CE1ADC34-A866-4818-A9FB-B4C716AB778C}" type="sibTrans" cxnId="{66A0B118-337A-43AF-B656-3E6DB3DEFEA6}">
      <dgm:prSet/>
      <dgm:spPr/>
      <dgm:t>
        <a:bodyPr/>
        <a:lstStyle/>
        <a:p>
          <a:endParaRPr lang="de-DE"/>
        </a:p>
      </dgm:t>
    </dgm:pt>
    <dgm:pt modelId="{D8EAE3CF-A588-4330-AEB5-6F12C2CE59D6}">
      <dgm:prSet phldrT="[Text]"/>
      <dgm:spPr/>
      <dgm:t>
        <a:bodyPr/>
        <a:lstStyle/>
        <a:p>
          <a:r>
            <a:rPr lang="de-DE" dirty="0"/>
            <a:t>Plan and </a:t>
          </a:r>
          <a:r>
            <a:rPr lang="de-DE" dirty="0" err="1"/>
            <a:t>organize</a:t>
          </a:r>
          <a:r>
            <a:rPr lang="de-DE" dirty="0"/>
            <a:t> </a:t>
          </a:r>
          <a:r>
            <a:rPr lang="de-DE" dirty="0" err="1"/>
            <a:t>team</a:t>
          </a:r>
          <a:r>
            <a:rPr lang="de-DE" dirty="0"/>
            <a:t> </a:t>
          </a:r>
        </a:p>
      </dgm:t>
    </dgm:pt>
    <dgm:pt modelId="{4FD79D91-4DBA-4990-B918-93247DCAA276}" type="parTrans" cxnId="{761CB2B4-6703-4EC7-81BB-D12720387B2F}">
      <dgm:prSet/>
      <dgm:spPr/>
      <dgm:t>
        <a:bodyPr/>
        <a:lstStyle/>
        <a:p>
          <a:endParaRPr lang="de-DE"/>
        </a:p>
      </dgm:t>
    </dgm:pt>
    <dgm:pt modelId="{A98E5FC1-3641-4FC6-99FC-1188111D8234}" type="sibTrans" cxnId="{761CB2B4-6703-4EC7-81BB-D12720387B2F}">
      <dgm:prSet/>
      <dgm:spPr/>
      <dgm:t>
        <a:bodyPr/>
        <a:lstStyle/>
        <a:p>
          <a:endParaRPr lang="de-DE"/>
        </a:p>
      </dgm:t>
    </dgm:pt>
    <dgm:pt modelId="{79CF8787-0935-4508-B9B6-9E758636B7E2}">
      <dgm:prSet phldrT="[Text]"/>
      <dgm:spPr/>
      <dgm:t>
        <a:bodyPr/>
        <a:lstStyle/>
        <a:p>
          <a:r>
            <a:rPr lang="de-DE" dirty="0"/>
            <a:t>Read </a:t>
          </a:r>
          <a:r>
            <a:rPr lang="de-DE" dirty="0" err="1"/>
            <a:t>resources</a:t>
          </a:r>
          <a:r>
            <a:rPr lang="de-DE" dirty="0"/>
            <a:t> and </a:t>
          </a:r>
          <a:r>
            <a:rPr lang="de-DE" dirty="0" err="1"/>
            <a:t>understand</a:t>
          </a:r>
          <a:r>
            <a:rPr lang="de-DE" dirty="0"/>
            <a:t> </a:t>
          </a:r>
          <a:r>
            <a:rPr lang="de-DE" dirty="0" err="1"/>
            <a:t>data</a:t>
          </a:r>
          <a:endParaRPr lang="de-DE" dirty="0"/>
        </a:p>
      </dgm:t>
    </dgm:pt>
    <dgm:pt modelId="{2E46484B-DC1C-4D6E-8ED5-6DB6B9E538B4}" type="parTrans" cxnId="{E5A827A7-9DF1-472D-A181-5B36297BBE63}">
      <dgm:prSet/>
      <dgm:spPr/>
      <dgm:t>
        <a:bodyPr/>
        <a:lstStyle/>
        <a:p>
          <a:endParaRPr lang="de-DE"/>
        </a:p>
      </dgm:t>
    </dgm:pt>
    <dgm:pt modelId="{8ABE963E-46FE-47E7-9C8A-E937770B6505}" type="sibTrans" cxnId="{E5A827A7-9DF1-472D-A181-5B36297BBE63}">
      <dgm:prSet/>
      <dgm:spPr/>
      <dgm:t>
        <a:bodyPr/>
        <a:lstStyle/>
        <a:p>
          <a:endParaRPr lang="de-DE"/>
        </a:p>
      </dgm:t>
    </dgm:pt>
    <dgm:pt modelId="{8772195B-A4A8-4049-B38E-FF6959163FFE}">
      <dgm:prSet phldrT="[Text]"/>
      <dgm:spPr/>
      <dgm:t>
        <a:bodyPr/>
        <a:lstStyle/>
        <a:p>
          <a:r>
            <a:rPr lang="de-DE" dirty="0" err="1"/>
            <a:t>Propject</a:t>
          </a:r>
          <a:r>
            <a:rPr lang="de-DE" dirty="0"/>
            <a:t> </a:t>
          </a:r>
          <a:r>
            <a:rPr lang="de-DE" dirty="0" err="1"/>
            <a:t>proposal</a:t>
          </a:r>
          <a:endParaRPr lang="de-DE" dirty="0"/>
        </a:p>
      </dgm:t>
    </dgm:pt>
    <dgm:pt modelId="{D658BECA-BD16-484C-8EC6-A096EFD8C1D8}" type="parTrans" cxnId="{559FFE97-DADD-4B16-B940-C97527A3DF17}">
      <dgm:prSet/>
      <dgm:spPr/>
      <dgm:t>
        <a:bodyPr/>
        <a:lstStyle/>
        <a:p>
          <a:endParaRPr lang="de-DE"/>
        </a:p>
      </dgm:t>
    </dgm:pt>
    <dgm:pt modelId="{B33328F0-1949-49C0-ADD4-29FBC313CED7}" type="sibTrans" cxnId="{559FFE97-DADD-4B16-B940-C97527A3DF17}">
      <dgm:prSet/>
      <dgm:spPr/>
      <dgm:t>
        <a:bodyPr/>
        <a:lstStyle/>
        <a:p>
          <a:endParaRPr lang="de-DE"/>
        </a:p>
      </dgm:t>
    </dgm:pt>
    <dgm:pt modelId="{2887B475-5134-4A32-9A5C-85555802ACF0}">
      <dgm:prSet phldrT="[Text]"/>
      <dgm:spPr/>
      <dgm:t>
        <a:bodyPr/>
        <a:lstStyle/>
        <a:p>
          <a:r>
            <a:rPr lang="de-DE" dirty="0" err="1"/>
            <a:t>Visualize</a:t>
          </a:r>
          <a:r>
            <a:rPr lang="de-DE" dirty="0"/>
            <a:t> </a:t>
          </a:r>
          <a:r>
            <a:rPr lang="de-DE" dirty="0" err="1"/>
            <a:t>data</a:t>
          </a:r>
          <a:r>
            <a:rPr lang="de-DE" dirty="0"/>
            <a:t> and </a:t>
          </a:r>
          <a:r>
            <a:rPr lang="de-DE" dirty="0" err="1"/>
            <a:t>understand</a:t>
          </a:r>
          <a:r>
            <a:rPr lang="de-DE" dirty="0"/>
            <a:t> </a:t>
          </a:r>
          <a:r>
            <a:rPr lang="de-DE" dirty="0" err="1"/>
            <a:t>algorithms</a:t>
          </a:r>
          <a:endParaRPr lang="de-DE" dirty="0"/>
        </a:p>
      </dgm:t>
    </dgm:pt>
    <dgm:pt modelId="{6BE80927-256B-4A7B-884C-F7F0F76DE692}" type="parTrans" cxnId="{1EF447D5-0E9F-4C68-8749-C5D3EC525696}">
      <dgm:prSet/>
      <dgm:spPr/>
      <dgm:t>
        <a:bodyPr/>
        <a:lstStyle/>
        <a:p>
          <a:endParaRPr lang="de-DE"/>
        </a:p>
      </dgm:t>
    </dgm:pt>
    <dgm:pt modelId="{8EE57841-E25F-4ABE-B59C-D08A30243341}" type="sibTrans" cxnId="{1EF447D5-0E9F-4C68-8749-C5D3EC525696}">
      <dgm:prSet/>
      <dgm:spPr/>
      <dgm:t>
        <a:bodyPr/>
        <a:lstStyle/>
        <a:p>
          <a:endParaRPr lang="de-DE"/>
        </a:p>
      </dgm:t>
    </dgm:pt>
    <dgm:pt modelId="{C21084C5-E8E8-4127-B79C-A7023AA35F76}">
      <dgm:prSet phldrT="[Text]"/>
      <dgm:spPr/>
      <dgm:t>
        <a:bodyPr/>
        <a:lstStyle/>
        <a:p>
          <a:r>
            <a:rPr lang="de-DE" dirty="0"/>
            <a:t>Main </a:t>
          </a:r>
          <a:r>
            <a:rPr lang="de-DE" dirty="0" err="1"/>
            <a:t>algorithms</a:t>
          </a:r>
          <a:endParaRPr lang="de-DE" dirty="0"/>
        </a:p>
      </dgm:t>
    </dgm:pt>
    <dgm:pt modelId="{FC10CEF8-578D-485D-BB1A-857C0069D935}" type="parTrans" cxnId="{48ABB940-1BDA-4656-B002-F29B467797BD}">
      <dgm:prSet/>
      <dgm:spPr/>
      <dgm:t>
        <a:bodyPr/>
        <a:lstStyle/>
        <a:p>
          <a:endParaRPr lang="de-DE"/>
        </a:p>
      </dgm:t>
    </dgm:pt>
    <dgm:pt modelId="{714DC385-9394-4C99-96AE-DBB16742BABE}" type="sibTrans" cxnId="{48ABB940-1BDA-4656-B002-F29B467797BD}">
      <dgm:prSet/>
      <dgm:spPr/>
      <dgm:t>
        <a:bodyPr/>
        <a:lstStyle/>
        <a:p>
          <a:endParaRPr lang="de-DE"/>
        </a:p>
      </dgm:t>
    </dgm:pt>
    <dgm:pt modelId="{D403FFE7-8A1C-4C5C-A55C-561419D4A1D1}">
      <dgm:prSet phldrT="[Text]"/>
      <dgm:spPr/>
      <dgm:t>
        <a:bodyPr/>
        <a:lstStyle/>
        <a:p>
          <a:r>
            <a:rPr lang="de-DE" dirty="0"/>
            <a:t>Implement Otsu </a:t>
          </a:r>
          <a:r>
            <a:rPr lang="de-DE" dirty="0" err="1"/>
            <a:t>thresholding</a:t>
          </a:r>
          <a:r>
            <a:rPr lang="de-DE" dirty="0"/>
            <a:t> and </a:t>
          </a:r>
          <a:r>
            <a:rPr lang="de-DE" dirty="0" err="1"/>
            <a:t>dice</a:t>
          </a:r>
          <a:r>
            <a:rPr lang="de-DE" dirty="0"/>
            <a:t> score</a:t>
          </a:r>
        </a:p>
      </dgm:t>
    </dgm:pt>
    <dgm:pt modelId="{44F5AB83-B694-47B8-8AB9-8AF4BBDB703A}" type="parTrans" cxnId="{F7191A64-CB48-4A2D-847B-0D59191571B1}">
      <dgm:prSet/>
      <dgm:spPr/>
      <dgm:t>
        <a:bodyPr/>
        <a:lstStyle/>
        <a:p>
          <a:endParaRPr lang="de-DE"/>
        </a:p>
      </dgm:t>
    </dgm:pt>
    <dgm:pt modelId="{A886F8B8-E1BC-4BD9-8122-E137F8156677}" type="sibTrans" cxnId="{F7191A64-CB48-4A2D-847B-0D59191571B1}">
      <dgm:prSet/>
      <dgm:spPr/>
      <dgm:t>
        <a:bodyPr/>
        <a:lstStyle/>
        <a:p>
          <a:endParaRPr lang="de-DE"/>
        </a:p>
      </dgm:t>
    </dgm:pt>
    <dgm:pt modelId="{FEEFE6F5-CDD2-4C19-B609-6038757BD330}">
      <dgm:prSet phldrT="[Text]"/>
      <dgm:spPr/>
      <dgm:t>
        <a:bodyPr/>
        <a:lstStyle/>
        <a:p>
          <a:r>
            <a:rPr lang="de-DE" dirty="0"/>
            <a:t>Finish </a:t>
          </a:r>
          <a:r>
            <a:rPr lang="de-DE" dirty="0" err="1"/>
            <a:t>project</a:t>
          </a:r>
          <a:r>
            <a:rPr lang="de-DE" dirty="0"/>
            <a:t> </a:t>
          </a:r>
          <a:r>
            <a:rPr lang="de-DE" dirty="0" err="1"/>
            <a:t>proposal</a:t>
          </a:r>
          <a:endParaRPr lang="de-DE" dirty="0"/>
        </a:p>
      </dgm:t>
    </dgm:pt>
    <dgm:pt modelId="{FCD300CA-AE2A-4C7A-8CEF-7327A339973C}" type="parTrans" cxnId="{E66F5274-289C-4F65-93DB-9088A9D7AD06}">
      <dgm:prSet/>
      <dgm:spPr/>
      <dgm:t>
        <a:bodyPr/>
        <a:lstStyle/>
        <a:p>
          <a:endParaRPr lang="de-DE"/>
        </a:p>
      </dgm:t>
    </dgm:pt>
    <dgm:pt modelId="{0B3D0B89-41DE-4AE4-AF8E-EE60CFE6660A}" type="sibTrans" cxnId="{E66F5274-289C-4F65-93DB-9088A9D7AD06}">
      <dgm:prSet/>
      <dgm:spPr/>
      <dgm:t>
        <a:bodyPr/>
        <a:lstStyle/>
        <a:p>
          <a:endParaRPr lang="de-DE"/>
        </a:p>
      </dgm:t>
    </dgm:pt>
    <dgm:pt modelId="{E4D122A1-45C5-467E-9197-35C7AD839D21}">
      <dgm:prSet phldrT="[Text]"/>
      <dgm:spPr/>
      <dgm:t>
        <a:bodyPr/>
        <a:lstStyle/>
        <a:p>
          <a:r>
            <a:rPr lang="de-DE" dirty="0"/>
            <a:t>Test </a:t>
          </a:r>
          <a:r>
            <a:rPr lang="de-DE" dirty="0" err="1"/>
            <a:t>it</a:t>
          </a:r>
          <a:r>
            <a:rPr lang="de-DE" dirty="0"/>
            <a:t> on </a:t>
          </a:r>
          <a:r>
            <a:rPr lang="de-DE" dirty="0" err="1"/>
            <a:t>data</a:t>
          </a:r>
          <a:r>
            <a:rPr lang="de-DE" dirty="0"/>
            <a:t> </a:t>
          </a:r>
        </a:p>
      </dgm:t>
    </dgm:pt>
    <dgm:pt modelId="{7127225E-917C-4FEE-81A3-3586FBE3E7C1}" type="parTrans" cxnId="{865072CC-D38E-43E9-88B9-B91E16614B8C}">
      <dgm:prSet/>
      <dgm:spPr/>
      <dgm:t>
        <a:bodyPr/>
        <a:lstStyle/>
        <a:p>
          <a:endParaRPr lang="de-DE"/>
        </a:p>
      </dgm:t>
    </dgm:pt>
    <dgm:pt modelId="{6BB89FB4-62C1-45FC-A734-54F5203E4F16}" type="sibTrans" cxnId="{865072CC-D38E-43E9-88B9-B91E16614B8C}">
      <dgm:prSet/>
      <dgm:spPr/>
      <dgm:t>
        <a:bodyPr/>
        <a:lstStyle/>
        <a:p>
          <a:endParaRPr lang="de-DE"/>
        </a:p>
      </dgm:t>
    </dgm:pt>
    <dgm:pt modelId="{7908E957-C530-499A-AAC6-6ACA8DF1CBCC}" type="pres">
      <dgm:prSet presAssocID="{9F2C19B2-6CD0-4CB8-AA1F-D3C310CAA5D2}" presName="linearFlow" presStyleCnt="0">
        <dgm:presLayoutVars>
          <dgm:dir/>
          <dgm:animLvl val="lvl"/>
          <dgm:resizeHandles val="exact"/>
        </dgm:presLayoutVars>
      </dgm:prSet>
      <dgm:spPr/>
    </dgm:pt>
    <dgm:pt modelId="{E793D7DB-8F74-4EEE-8966-3E0BCB518420}" type="pres">
      <dgm:prSet presAssocID="{AAEB8610-187C-4368-9AD5-7F40151A715B}" presName="composite" presStyleCnt="0"/>
      <dgm:spPr/>
    </dgm:pt>
    <dgm:pt modelId="{D46B5035-BB0C-49B8-BB67-08F629B88748}" type="pres">
      <dgm:prSet presAssocID="{AAEB8610-187C-4368-9AD5-7F40151A715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E6B62D4-A4EA-405A-BE08-5BAF367534E8}" type="pres">
      <dgm:prSet presAssocID="{AAEB8610-187C-4368-9AD5-7F40151A715B}" presName="descendantText" presStyleLbl="alignAcc1" presStyleIdx="0" presStyleCnt="3">
        <dgm:presLayoutVars>
          <dgm:bulletEnabled val="1"/>
        </dgm:presLayoutVars>
      </dgm:prSet>
      <dgm:spPr/>
    </dgm:pt>
    <dgm:pt modelId="{417B3922-10FF-4404-AE99-D1161E1A334C}" type="pres">
      <dgm:prSet presAssocID="{CE1ADC34-A866-4818-A9FB-B4C716AB778C}" presName="sp" presStyleCnt="0"/>
      <dgm:spPr/>
    </dgm:pt>
    <dgm:pt modelId="{0F4E9EC2-6D8B-4BD1-BE7C-9BD61F9CD4C9}" type="pres">
      <dgm:prSet presAssocID="{8772195B-A4A8-4049-B38E-FF6959163FFE}" presName="composite" presStyleCnt="0"/>
      <dgm:spPr/>
    </dgm:pt>
    <dgm:pt modelId="{63A6E1FF-4341-44E2-8D94-C7003EA28070}" type="pres">
      <dgm:prSet presAssocID="{8772195B-A4A8-4049-B38E-FF6959163FF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2005CD8-9716-43FD-835B-932250B82C7E}" type="pres">
      <dgm:prSet presAssocID="{8772195B-A4A8-4049-B38E-FF6959163FFE}" presName="descendantText" presStyleLbl="alignAcc1" presStyleIdx="1" presStyleCnt="3">
        <dgm:presLayoutVars>
          <dgm:bulletEnabled val="1"/>
        </dgm:presLayoutVars>
      </dgm:prSet>
      <dgm:spPr/>
    </dgm:pt>
    <dgm:pt modelId="{9F67338F-076D-4A86-8272-19E0E5D56A68}" type="pres">
      <dgm:prSet presAssocID="{B33328F0-1949-49C0-ADD4-29FBC313CED7}" presName="sp" presStyleCnt="0"/>
      <dgm:spPr/>
    </dgm:pt>
    <dgm:pt modelId="{99A67F88-CB4D-4408-B3F5-236DEF01CA0D}" type="pres">
      <dgm:prSet presAssocID="{C21084C5-E8E8-4127-B79C-A7023AA35F76}" presName="composite" presStyleCnt="0"/>
      <dgm:spPr/>
    </dgm:pt>
    <dgm:pt modelId="{F05AB861-08A9-4CAB-8445-077E9EF946CB}" type="pres">
      <dgm:prSet presAssocID="{C21084C5-E8E8-4127-B79C-A7023AA35F7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AE143BF-F0A9-4111-B760-06125E4B4246}" type="pres">
      <dgm:prSet presAssocID="{C21084C5-E8E8-4127-B79C-A7023AA35F7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6A0B118-337A-43AF-B656-3E6DB3DEFEA6}" srcId="{9F2C19B2-6CD0-4CB8-AA1F-D3C310CAA5D2}" destId="{AAEB8610-187C-4368-9AD5-7F40151A715B}" srcOrd="0" destOrd="0" parTransId="{A3177298-6287-4E6B-9D68-2DFDD32A4520}" sibTransId="{CE1ADC34-A866-4818-A9FB-B4C716AB778C}"/>
    <dgm:cxn modelId="{BAD8E11A-284C-4F9F-8957-FC04B24569A2}" type="presOf" srcId="{D8EAE3CF-A588-4330-AEB5-6F12C2CE59D6}" destId="{2E6B62D4-A4EA-405A-BE08-5BAF367534E8}" srcOrd="0" destOrd="0" presId="urn:microsoft.com/office/officeart/2005/8/layout/chevron2"/>
    <dgm:cxn modelId="{3318A625-34EC-4BE1-A8E5-FF4ECB89EECE}" type="presOf" srcId="{2887B475-5134-4A32-9A5C-85555802ACF0}" destId="{C2005CD8-9716-43FD-835B-932250B82C7E}" srcOrd="0" destOrd="0" presId="urn:microsoft.com/office/officeart/2005/8/layout/chevron2"/>
    <dgm:cxn modelId="{48ABB940-1BDA-4656-B002-F29B467797BD}" srcId="{9F2C19B2-6CD0-4CB8-AA1F-D3C310CAA5D2}" destId="{C21084C5-E8E8-4127-B79C-A7023AA35F76}" srcOrd="2" destOrd="0" parTransId="{FC10CEF8-578D-485D-BB1A-857C0069D935}" sibTransId="{714DC385-9394-4C99-96AE-DBB16742BABE}"/>
    <dgm:cxn modelId="{44CCAE43-95C6-4C8C-AB52-9F5DA265D1D5}" type="presOf" srcId="{FEEFE6F5-CDD2-4C19-B609-6038757BD330}" destId="{C2005CD8-9716-43FD-835B-932250B82C7E}" srcOrd="0" destOrd="1" presId="urn:microsoft.com/office/officeart/2005/8/layout/chevron2"/>
    <dgm:cxn modelId="{F7191A64-CB48-4A2D-847B-0D59191571B1}" srcId="{C21084C5-E8E8-4127-B79C-A7023AA35F76}" destId="{D403FFE7-8A1C-4C5C-A55C-561419D4A1D1}" srcOrd="0" destOrd="0" parTransId="{44F5AB83-B694-47B8-8AB9-8AF4BBDB703A}" sibTransId="{A886F8B8-E1BC-4BD9-8122-E137F8156677}"/>
    <dgm:cxn modelId="{4EA7E24B-F180-435D-AFF1-82B076CA43B9}" type="presOf" srcId="{AAEB8610-187C-4368-9AD5-7F40151A715B}" destId="{D46B5035-BB0C-49B8-BB67-08F629B88748}" srcOrd="0" destOrd="0" presId="urn:microsoft.com/office/officeart/2005/8/layout/chevron2"/>
    <dgm:cxn modelId="{E66F5274-289C-4F65-93DB-9088A9D7AD06}" srcId="{8772195B-A4A8-4049-B38E-FF6959163FFE}" destId="{FEEFE6F5-CDD2-4C19-B609-6038757BD330}" srcOrd="1" destOrd="0" parTransId="{FCD300CA-AE2A-4C7A-8CEF-7327A339973C}" sibTransId="{0B3D0B89-41DE-4AE4-AF8E-EE60CFE6660A}"/>
    <dgm:cxn modelId="{0B5D1C57-42D5-4AB6-B76F-ED6BB9C95C8A}" type="presOf" srcId="{C21084C5-E8E8-4127-B79C-A7023AA35F76}" destId="{F05AB861-08A9-4CAB-8445-077E9EF946CB}" srcOrd="0" destOrd="0" presId="urn:microsoft.com/office/officeart/2005/8/layout/chevron2"/>
    <dgm:cxn modelId="{5C8B9180-4AAB-4DCC-97C9-23E557068693}" type="presOf" srcId="{8772195B-A4A8-4049-B38E-FF6959163FFE}" destId="{63A6E1FF-4341-44E2-8D94-C7003EA28070}" srcOrd="0" destOrd="0" presId="urn:microsoft.com/office/officeart/2005/8/layout/chevron2"/>
    <dgm:cxn modelId="{CCB29297-8CA7-45D7-8EE8-7D9F79C90450}" type="presOf" srcId="{D403FFE7-8A1C-4C5C-A55C-561419D4A1D1}" destId="{9AE143BF-F0A9-4111-B760-06125E4B4246}" srcOrd="0" destOrd="0" presId="urn:microsoft.com/office/officeart/2005/8/layout/chevron2"/>
    <dgm:cxn modelId="{559FFE97-DADD-4B16-B940-C97527A3DF17}" srcId="{9F2C19B2-6CD0-4CB8-AA1F-D3C310CAA5D2}" destId="{8772195B-A4A8-4049-B38E-FF6959163FFE}" srcOrd="1" destOrd="0" parTransId="{D658BECA-BD16-484C-8EC6-A096EFD8C1D8}" sibTransId="{B33328F0-1949-49C0-ADD4-29FBC313CED7}"/>
    <dgm:cxn modelId="{D7AFB59A-6D11-48D0-8597-0236889FE27F}" type="presOf" srcId="{79CF8787-0935-4508-B9B6-9E758636B7E2}" destId="{2E6B62D4-A4EA-405A-BE08-5BAF367534E8}" srcOrd="0" destOrd="1" presId="urn:microsoft.com/office/officeart/2005/8/layout/chevron2"/>
    <dgm:cxn modelId="{E5A827A7-9DF1-472D-A181-5B36297BBE63}" srcId="{AAEB8610-187C-4368-9AD5-7F40151A715B}" destId="{79CF8787-0935-4508-B9B6-9E758636B7E2}" srcOrd="1" destOrd="0" parTransId="{2E46484B-DC1C-4D6E-8ED5-6DB6B9E538B4}" sibTransId="{8ABE963E-46FE-47E7-9C8A-E937770B6505}"/>
    <dgm:cxn modelId="{761CB2B4-6703-4EC7-81BB-D12720387B2F}" srcId="{AAEB8610-187C-4368-9AD5-7F40151A715B}" destId="{D8EAE3CF-A588-4330-AEB5-6F12C2CE59D6}" srcOrd="0" destOrd="0" parTransId="{4FD79D91-4DBA-4990-B918-93247DCAA276}" sibTransId="{A98E5FC1-3641-4FC6-99FC-1188111D8234}"/>
    <dgm:cxn modelId="{865072CC-D38E-43E9-88B9-B91E16614B8C}" srcId="{C21084C5-E8E8-4127-B79C-A7023AA35F76}" destId="{E4D122A1-45C5-467E-9197-35C7AD839D21}" srcOrd="1" destOrd="0" parTransId="{7127225E-917C-4FEE-81A3-3586FBE3E7C1}" sibTransId="{6BB89FB4-62C1-45FC-A734-54F5203E4F16}"/>
    <dgm:cxn modelId="{CD3002CF-D81C-4FF0-B7A3-3415DB3E8335}" type="presOf" srcId="{9F2C19B2-6CD0-4CB8-AA1F-D3C310CAA5D2}" destId="{7908E957-C530-499A-AAC6-6ACA8DF1CBCC}" srcOrd="0" destOrd="0" presId="urn:microsoft.com/office/officeart/2005/8/layout/chevron2"/>
    <dgm:cxn modelId="{1EF447D5-0E9F-4C68-8749-C5D3EC525696}" srcId="{8772195B-A4A8-4049-B38E-FF6959163FFE}" destId="{2887B475-5134-4A32-9A5C-85555802ACF0}" srcOrd="0" destOrd="0" parTransId="{6BE80927-256B-4A7B-884C-F7F0F76DE692}" sibTransId="{8EE57841-E25F-4ABE-B59C-D08A30243341}"/>
    <dgm:cxn modelId="{B59CD8DC-27E6-49A4-8A6B-2A2883DBF5EC}" type="presOf" srcId="{E4D122A1-45C5-467E-9197-35C7AD839D21}" destId="{9AE143BF-F0A9-4111-B760-06125E4B4246}" srcOrd="0" destOrd="1" presId="urn:microsoft.com/office/officeart/2005/8/layout/chevron2"/>
    <dgm:cxn modelId="{D1BD1E3A-13A5-4E48-833B-929A5CD5BE7B}" type="presParOf" srcId="{7908E957-C530-499A-AAC6-6ACA8DF1CBCC}" destId="{E793D7DB-8F74-4EEE-8966-3E0BCB518420}" srcOrd="0" destOrd="0" presId="urn:microsoft.com/office/officeart/2005/8/layout/chevron2"/>
    <dgm:cxn modelId="{5AED96D0-4E42-400C-85A2-5B3B5B863344}" type="presParOf" srcId="{E793D7DB-8F74-4EEE-8966-3E0BCB518420}" destId="{D46B5035-BB0C-49B8-BB67-08F629B88748}" srcOrd="0" destOrd="0" presId="urn:microsoft.com/office/officeart/2005/8/layout/chevron2"/>
    <dgm:cxn modelId="{05B93FE7-73B9-4E2D-B6A3-A03667E42669}" type="presParOf" srcId="{E793D7DB-8F74-4EEE-8966-3E0BCB518420}" destId="{2E6B62D4-A4EA-405A-BE08-5BAF367534E8}" srcOrd="1" destOrd="0" presId="urn:microsoft.com/office/officeart/2005/8/layout/chevron2"/>
    <dgm:cxn modelId="{2A24BEC8-18D7-46C6-8CE5-FDA71DA3C3CF}" type="presParOf" srcId="{7908E957-C530-499A-AAC6-6ACA8DF1CBCC}" destId="{417B3922-10FF-4404-AE99-D1161E1A334C}" srcOrd="1" destOrd="0" presId="urn:microsoft.com/office/officeart/2005/8/layout/chevron2"/>
    <dgm:cxn modelId="{16B8D4D6-90DB-4AE6-9F71-51CFA629B291}" type="presParOf" srcId="{7908E957-C530-499A-AAC6-6ACA8DF1CBCC}" destId="{0F4E9EC2-6D8B-4BD1-BE7C-9BD61F9CD4C9}" srcOrd="2" destOrd="0" presId="urn:microsoft.com/office/officeart/2005/8/layout/chevron2"/>
    <dgm:cxn modelId="{55297BA6-D01E-4F8A-A4A9-5CAF05611C68}" type="presParOf" srcId="{0F4E9EC2-6D8B-4BD1-BE7C-9BD61F9CD4C9}" destId="{63A6E1FF-4341-44E2-8D94-C7003EA28070}" srcOrd="0" destOrd="0" presId="urn:microsoft.com/office/officeart/2005/8/layout/chevron2"/>
    <dgm:cxn modelId="{3BE4D61C-6EEC-44E8-9A3E-C363B4D8831B}" type="presParOf" srcId="{0F4E9EC2-6D8B-4BD1-BE7C-9BD61F9CD4C9}" destId="{C2005CD8-9716-43FD-835B-932250B82C7E}" srcOrd="1" destOrd="0" presId="urn:microsoft.com/office/officeart/2005/8/layout/chevron2"/>
    <dgm:cxn modelId="{73C8A904-9AFE-480B-9F43-9A6667BDB344}" type="presParOf" srcId="{7908E957-C530-499A-AAC6-6ACA8DF1CBCC}" destId="{9F67338F-076D-4A86-8272-19E0E5D56A68}" srcOrd="3" destOrd="0" presId="urn:microsoft.com/office/officeart/2005/8/layout/chevron2"/>
    <dgm:cxn modelId="{1093DC26-8A13-4926-A418-2FE0C3F367F1}" type="presParOf" srcId="{7908E957-C530-499A-AAC6-6ACA8DF1CBCC}" destId="{99A67F88-CB4D-4408-B3F5-236DEF01CA0D}" srcOrd="4" destOrd="0" presId="urn:microsoft.com/office/officeart/2005/8/layout/chevron2"/>
    <dgm:cxn modelId="{85FAF043-1DFF-4113-BD1D-F7180DCE7011}" type="presParOf" srcId="{99A67F88-CB4D-4408-B3F5-236DEF01CA0D}" destId="{F05AB861-08A9-4CAB-8445-077E9EF946CB}" srcOrd="0" destOrd="0" presId="urn:microsoft.com/office/officeart/2005/8/layout/chevron2"/>
    <dgm:cxn modelId="{59869EBC-25ED-4F2D-A383-EC96E290812F}" type="presParOf" srcId="{99A67F88-CB4D-4408-B3F5-236DEF01CA0D}" destId="{9AE143BF-F0A9-4111-B760-06125E4B424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DCA12A9-F39B-454E-A240-560992CA3D0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2A0F0D8-65C1-448C-911D-BBFD86ECD5B4}">
      <dgm:prSet phldrT="[Text]"/>
      <dgm:spPr/>
      <dgm:t>
        <a:bodyPr/>
        <a:lstStyle/>
        <a:p>
          <a:r>
            <a:rPr lang="de-DE" dirty="0" err="1"/>
            <a:t>Preprocessing</a:t>
          </a:r>
          <a:r>
            <a:rPr lang="de-DE" dirty="0"/>
            <a:t> and </a:t>
          </a:r>
          <a:r>
            <a:rPr lang="de-DE" dirty="0" err="1"/>
            <a:t>testing</a:t>
          </a:r>
          <a:endParaRPr lang="de-DE" dirty="0"/>
        </a:p>
      </dgm:t>
    </dgm:pt>
    <dgm:pt modelId="{26C0F99A-BB26-460E-8002-7BD5ADF3B0E1}" type="parTrans" cxnId="{05F2BB6E-D802-4509-8B11-8767A457F702}">
      <dgm:prSet/>
      <dgm:spPr/>
      <dgm:t>
        <a:bodyPr/>
        <a:lstStyle/>
        <a:p>
          <a:endParaRPr lang="de-DE"/>
        </a:p>
      </dgm:t>
    </dgm:pt>
    <dgm:pt modelId="{168E7B23-5C1D-4AE0-8C13-BF0D0BA283C9}" type="sibTrans" cxnId="{05F2BB6E-D802-4509-8B11-8767A457F702}">
      <dgm:prSet/>
      <dgm:spPr/>
      <dgm:t>
        <a:bodyPr/>
        <a:lstStyle/>
        <a:p>
          <a:endParaRPr lang="de-DE"/>
        </a:p>
      </dgm:t>
    </dgm:pt>
    <dgm:pt modelId="{D7C14BB0-5DB1-4E48-8130-22BF9B603AB2}">
      <dgm:prSet phldrT="[Text]"/>
      <dgm:spPr/>
      <dgm:t>
        <a:bodyPr/>
        <a:lstStyle/>
        <a:p>
          <a:r>
            <a:rPr lang="de-DE" dirty="0"/>
            <a:t>Implement different </a:t>
          </a:r>
          <a:r>
            <a:rPr lang="de-DE" dirty="0" err="1"/>
            <a:t>preprocessing</a:t>
          </a:r>
          <a:r>
            <a:rPr lang="de-DE" dirty="0"/>
            <a:t> </a:t>
          </a:r>
          <a:r>
            <a:rPr lang="de-DE" dirty="0" err="1"/>
            <a:t>features</a:t>
          </a:r>
          <a:endParaRPr lang="de-DE" dirty="0"/>
        </a:p>
      </dgm:t>
    </dgm:pt>
    <dgm:pt modelId="{EA7ADE5E-286B-4404-85D0-D61D45FBD981}" type="parTrans" cxnId="{B7078E0D-92E5-42C0-A033-84A2CB099D47}">
      <dgm:prSet/>
      <dgm:spPr/>
      <dgm:t>
        <a:bodyPr/>
        <a:lstStyle/>
        <a:p>
          <a:endParaRPr lang="de-DE"/>
        </a:p>
      </dgm:t>
    </dgm:pt>
    <dgm:pt modelId="{275F970F-7977-465A-9280-8606890D4912}" type="sibTrans" cxnId="{B7078E0D-92E5-42C0-A033-84A2CB099D47}">
      <dgm:prSet/>
      <dgm:spPr/>
      <dgm:t>
        <a:bodyPr/>
        <a:lstStyle/>
        <a:p>
          <a:endParaRPr lang="de-DE"/>
        </a:p>
      </dgm:t>
    </dgm:pt>
    <dgm:pt modelId="{4779C1C6-B069-4BC8-AC3A-6991EF3BA25A}">
      <dgm:prSet phldrT="[Text]"/>
      <dgm:spPr/>
      <dgm:t>
        <a:bodyPr/>
        <a:lstStyle/>
        <a:p>
          <a:r>
            <a:rPr lang="de-DE" dirty="0"/>
            <a:t>Test </a:t>
          </a:r>
          <a:r>
            <a:rPr lang="de-DE" dirty="0" err="1"/>
            <a:t>pipeline</a:t>
          </a:r>
          <a:r>
            <a:rPr lang="de-DE" dirty="0"/>
            <a:t> on </a:t>
          </a:r>
          <a:r>
            <a:rPr lang="de-DE" dirty="0" err="1"/>
            <a:t>optimized</a:t>
          </a:r>
          <a:r>
            <a:rPr lang="de-DE" dirty="0"/>
            <a:t> </a:t>
          </a:r>
          <a:r>
            <a:rPr lang="de-DE" dirty="0" err="1"/>
            <a:t>images</a:t>
          </a:r>
          <a:endParaRPr lang="de-DE" dirty="0"/>
        </a:p>
      </dgm:t>
    </dgm:pt>
    <dgm:pt modelId="{7669AEC6-538C-411C-A218-46B586D01C06}" type="parTrans" cxnId="{A69D4693-9ACC-45CB-B48F-AFE3E01702AA}">
      <dgm:prSet/>
      <dgm:spPr/>
      <dgm:t>
        <a:bodyPr/>
        <a:lstStyle/>
        <a:p>
          <a:endParaRPr lang="de-DE"/>
        </a:p>
      </dgm:t>
    </dgm:pt>
    <dgm:pt modelId="{9C6C2552-27BA-4F14-971A-06DEEF6B293E}" type="sibTrans" cxnId="{A69D4693-9ACC-45CB-B48F-AFE3E01702AA}">
      <dgm:prSet/>
      <dgm:spPr/>
      <dgm:t>
        <a:bodyPr/>
        <a:lstStyle/>
        <a:p>
          <a:endParaRPr lang="de-DE"/>
        </a:p>
      </dgm:t>
    </dgm:pt>
    <dgm:pt modelId="{45A9E342-CE5F-4958-9B6B-28811FE9CBBA}">
      <dgm:prSet phldrT="[Text]"/>
      <dgm:spPr/>
      <dgm:t>
        <a:bodyPr/>
        <a:lstStyle/>
        <a:p>
          <a:r>
            <a:rPr lang="de-DE" dirty="0" err="1"/>
            <a:t>Local</a:t>
          </a:r>
          <a:r>
            <a:rPr lang="de-DE" dirty="0"/>
            <a:t> </a:t>
          </a:r>
          <a:r>
            <a:rPr lang="de-DE" dirty="0" err="1"/>
            <a:t>threshold</a:t>
          </a:r>
          <a:endParaRPr lang="de-DE" dirty="0"/>
        </a:p>
      </dgm:t>
    </dgm:pt>
    <dgm:pt modelId="{F7A14C7B-E1F6-4E02-AC9E-88CB7CC827B5}" type="parTrans" cxnId="{BC592A19-65B8-4D58-A280-C8ECC76763C5}">
      <dgm:prSet/>
      <dgm:spPr/>
      <dgm:t>
        <a:bodyPr/>
        <a:lstStyle/>
        <a:p>
          <a:endParaRPr lang="de-DE"/>
        </a:p>
      </dgm:t>
    </dgm:pt>
    <dgm:pt modelId="{DC52C608-A1B4-47F9-8346-1FEEA0E5CD8B}" type="sibTrans" cxnId="{BC592A19-65B8-4D58-A280-C8ECC76763C5}">
      <dgm:prSet/>
      <dgm:spPr/>
      <dgm:t>
        <a:bodyPr/>
        <a:lstStyle/>
        <a:p>
          <a:endParaRPr lang="de-DE"/>
        </a:p>
      </dgm:t>
    </dgm:pt>
    <dgm:pt modelId="{F0934B35-A2A8-49D5-A3E8-AC8FB78E01D7}">
      <dgm:prSet phldrT="[Text]"/>
      <dgm:spPr/>
      <dgm:t>
        <a:bodyPr/>
        <a:lstStyle/>
        <a:p>
          <a:r>
            <a:rPr lang="de-DE" dirty="0" err="1"/>
            <a:t>Impement</a:t>
          </a:r>
          <a:r>
            <a:rPr lang="de-DE" dirty="0"/>
            <a:t> </a:t>
          </a:r>
          <a:r>
            <a:rPr lang="de-DE" dirty="0" err="1"/>
            <a:t>sliding</a:t>
          </a:r>
          <a:r>
            <a:rPr lang="de-DE" dirty="0"/>
            <a:t> </a:t>
          </a:r>
          <a:r>
            <a:rPr lang="de-DE" dirty="0" err="1"/>
            <a:t>window</a:t>
          </a:r>
          <a:r>
            <a:rPr lang="de-DE" dirty="0"/>
            <a:t> </a:t>
          </a:r>
          <a:r>
            <a:rPr lang="de-DE" dirty="0" err="1"/>
            <a:t>scheme</a:t>
          </a:r>
          <a:r>
            <a:rPr lang="de-DE" dirty="0"/>
            <a:t> </a:t>
          </a:r>
        </a:p>
      </dgm:t>
    </dgm:pt>
    <dgm:pt modelId="{C1283981-436E-485D-A37B-F61AAE9BF14C}" type="parTrans" cxnId="{BA17A4FE-F70B-43E2-B2AA-FE1D75935A25}">
      <dgm:prSet/>
      <dgm:spPr/>
      <dgm:t>
        <a:bodyPr/>
        <a:lstStyle/>
        <a:p>
          <a:endParaRPr lang="de-DE"/>
        </a:p>
      </dgm:t>
    </dgm:pt>
    <dgm:pt modelId="{5005E86A-9207-4DAA-85DA-3144D198C0AC}" type="sibTrans" cxnId="{BA17A4FE-F70B-43E2-B2AA-FE1D75935A25}">
      <dgm:prSet/>
      <dgm:spPr/>
      <dgm:t>
        <a:bodyPr/>
        <a:lstStyle/>
        <a:p>
          <a:endParaRPr lang="de-DE"/>
        </a:p>
      </dgm:t>
    </dgm:pt>
    <dgm:pt modelId="{A77D05BF-3DF3-426F-9541-10F041BC099F}">
      <dgm:prSet phldrT="[Text]"/>
      <dgm:spPr/>
      <dgm:t>
        <a:bodyPr/>
        <a:lstStyle/>
        <a:p>
          <a:r>
            <a:rPr lang="de-DE" dirty="0" err="1"/>
            <a:t>Organize</a:t>
          </a:r>
          <a:r>
            <a:rPr lang="de-DE" dirty="0"/>
            <a:t> and </a:t>
          </a:r>
          <a:r>
            <a:rPr lang="de-DE" dirty="0" err="1"/>
            <a:t>optimize</a:t>
          </a:r>
          <a:r>
            <a:rPr lang="de-DE" dirty="0"/>
            <a:t> code</a:t>
          </a:r>
        </a:p>
      </dgm:t>
    </dgm:pt>
    <dgm:pt modelId="{C21B5FC3-0745-47A6-8D2A-A63C00D7B9E2}" type="parTrans" cxnId="{A1C61518-F92C-40CF-A887-1A7FB982074D}">
      <dgm:prSet/>
      <dgm:spPr/>
      <dgm:t>
        <a:bodyPr/>
        <a:lstStyle/>
        <a:p>
          <a:endParaRPr lang="de-DE"/>
        </a:p>
      </dgm:t>
    </dgm:pt>
    <dgm:pt modelId="{C4B467E4-9B72-41F5-A7FC-D5005401845A}" type="sibTrans" cxnId="{A1C61518-F92C-40CF-A887-1A7FB982074D}">
      <dgm:prSet/>
      <dgm:spPr/>
      <dgm:t>
        <a:bodyPr/>
        <a:lstStyle/>
        <a:p>
          <a:endParaRPr lang="de-DE"/>
        </a:p>
      </dgm:t>
    </dgm:pt>
    <dgm:pt modelId="{C30FFC3D-792F-4F9D-B35B-44D688B35A14}">
      <dgm:prSet phldrT="[Text]"/>
      <dgm:spPr/>
      <dgm:t>
        <a:bodyPr/>
        <a:lstStyle/>
        <a:p>
          <a:r>
            <a:rPr lang="de-DE" dirty="0"/>
            <a:t>Alternative </a:t>
          </a:r>
          <a:r>
            <a:rPr lang="de-DE" dirty="0" err="1"/>
            <a:t>evaluation</a:t>
          </a:r>
          <a:r>
            <a:rPr lang="de-DE" dirty="0"/>
            <a:t> </a:t>
          </a:r>
          <a:r>
            <a:rPr lang="de-DE" dirty="0" err="1"/>
            <a:t>methods</a:t>
          </a:r>
          <a:r>
            <a:rPr lang="de-DE" dirty="0"/>
            <a:t> and </a:t>
          </a:r>
          <a:r>
            <a:rPr lang="de-DE" dirty="0" err="1"/>
            <a:t>further</a:t>
          </a:r>
          <a:r>
            <a:rPr lang="de-DE" dirty="0"/>
            <a:t> </a:t>
          </a:r>
          <a:r>
            <a:rPr lang="de-DE" dirty="0" err="1"/>
            <a:t>ideas</a:t>
          </a:r>
          <a:endParaRPr lang="de-DE" dirty="0"/>
        </a:p>
      </dgm:t>
    </dgm:pt>
    <dgm:pt modelId="{265FDE8B-ADB4-4411-975F-E6FCE5F3A715}" type="parTrans" cxnId="{46F2A6E2-FF1C-40ED-8A2A-CAE1D72C3A6F}">
      <dgm:prSet/>
      <dgm:spPr/>
      <dgm:t>
        <a:bodyPr/>
        <a:lstStyle/>
        <a:p>
          <a:endParaRPr lang="de-DE"/>
        </a:p>
      </dgm:t>
    </dgm:pt>
    <dgm:pt modelId="{B4666BD7-774E-4264-A62A-EF51F7EED75D}" type="sibTrans" cxnId="{46F2A6E2-FF1C-40ED-8A2A-CAE1D72C3A6F}">
      <dgm:prSet/>
      <dgm:spPr/>
      <dgm:t>
        <a:bodyPr/>
        <a:lstStyle/>
        <a:p>
          <a:endParaRPr lang="de-DE"/>
        </a:p>
      </dgm:t>
    </dgm:pt>
    <dgm:pt modelId="{EFC3A8D4-EE3F-447E-A747-48C7ABDC5ACA}">
      <dgm:prSet phldrT="[Text]"/>
      <dgm:spPr/>
      <dgm:t>
        <a:bodyPr/>
        <a:lstStyle/>
        <a:p>
          <a:r>
            <a:rPr lang="de-DE" dirty="0"/>
            <a:t>Implement </a:t>
          </a:r>
          <a:r>
            <a:rPr lang="de-DE" dirty="0" err="1"/>
            <a:t>further</a:t>
          </a:r>
          <a:r>
            <a:rPr lang="de-DE" dirty="0"/>
            <a:t> </a:t>
          </a:r>
          <a:r>
            <a:rPr lang="de-DE" dirty="0" err="1"/>
            <a:t>evaluation</a:t>
          </a:r>
          <a:r>
            <a:rPr lang="de-DE" dirty="0"/>
            <a:t> </a:t>
          </a:r>
          <a:r>
            <a:rPr lang="de-DE" dirty="0" err="1"/>
            <a:t>methods</a:t>
          </a:r>
          <a:r>
            <a:rPr lang="de-DE" dirty="0"/>
            <a:t> </a:t>
          </a:r>
        </a:p>
      </dgm:t>
    </dgm:pt>
    <dgm:pt modelId="{997FB039-F560-445C-A41D-4C0F6DB3EAB6}" type="parTrans" cxnId="{004F5BE3-B0CF-47C0-8C9B-A01E1337EF1E}">
      <dgm:prSet/>
      <dgm:spPr/>
      <dgm:t>
        <a:bodyPr/>
        <a:lstStyle/>
        <a:p>
          <a:endParaRPr lang="de-DE"/>
        </a:p>
      </dgm:t>
    </dgm:pt>
    <dgm:pt modelId="{C797E23A-1790-4C04-8E8B-F9ABBE27BCA5}" type="sibTrans" cxnId="{004F5BE3-B0CF-47C0-8C9B-A01E1337EF1E}">
      <dgm:prSet/>
      <dgm:spPr/>
      <dgm:t>
        <a:bodyPr/>
        <a:lstStyle/>
        <a:p>
          <a:endParaRPr lang="de-DE"/>
        </a:p>
      </dgm:t>
    </dgm:pt>
    <dgm:pt modelId="{78E5EA9A-96F0-492C-A83F-B9BECC4B2BBD}">
      <dgm:prSet phldrT="[Text]"/>
      <dgm:spPr/>
      <dgm:t>
        <a:bodyPr/>
        <a:lstStyle/>
        <a:p>
          <a:r>
            <a:rPr lang="de-DE" dirty="0"/>
            <a:t>Implement </a:t>
          </a:r>
          <a:r>
            <a:rPr lang="de-DE" dirty="0" err="1"/>
            <a:t>two</a:t>
          </a:r>
          <a:r>
            <a:rPr lang="de-DE" dirty="0"/>
            <a:t>-level-Otsu</a:t>
          </a:r>
        </a:p>
      </dgm:t>
    </dgm:pt>
    <dgm:pt modelId="{720762E0-A73E-4E3C-99CE-A56C4C694689}" type="parTrans" cxnId="{AE312037-F93F-4C81-BE67-EC7483D0B70C}">
      <dgm:prSet/>
      <dgm:spPr/>
      <dgm:t>
        <a:bodyPr/>
        <a:lstStyle/>
        <a:p>
          <a:endParaRPr lang="de-DE"/>
        </a:p>
      </dgm:t>
    </dgm:pt>
    <dgm:pt modelId="{9153095C-D904-4939-A773-FAD7E28DC5E7}" type="sibTrans" cxnId="{AE312037-F93F-4C81-BE67-EC7483D0B70C}">
      <dgm:prSet/>
      <dgm:spPr/>
      <dgm:t>
        <a:bodyPr/>
        <a:lstStyle/>
        <a:p>
          <a:endParaRPr lang="de-DE"/>
        </a:p>
      </dgm:t>
    </dgm:pt>
    <dgm:pt modelId="{C418A3DC-AB54-4CE1-BB1F-15F4CE613B31}">
      <dgm:prSet/>
      <dgm:spPr/>
      <dgm:t>
        <a:bodyPr/>
        <a:lstStyle/>
        <a:p>
          <a:r>
            <a:rPr lang="de-DE" dirty="0" err="1"/>
            <a:t>Cell</a:t>
          </a:r>
          <a:r>
            <a:rPr lang="de-DE" dirty="0"/>
            <a:t> </a:t>
          </a:r>
          <a:r>
            <a:rPr lang="de-DE" dirty="0" err="1"/>
            <a:t>counting</a:t>
          </a:r>
          <a:endParaRPr lang="de-DE" dirty="0"/>
        </a:p>
      </dgm:t>
    </dgm:pt>
    <dgm:pt modelId="{CB8CA43D-F343-4D15-9D60-3A0C226A0B06}" type="parTrans" cxnId="{175C8C86-A67D-4986-948B-6B3D93706790}">
      <dgm:prSet/>
      <dgm:spPr/>
      <dgm:t>
        <a:bodyPr/>
        <a:lstStyle/>
        <a:p>
          <a:endParaRPr lang="de-DE"/>
        </a:p>
      </dgm:t>
    </dgm:pt>
    <dgm:pt modelId="{B96A51C4-B8BC-4D52-AC7F-FBCE5724371C}" type="sibTrans" cxnId="{175C8C86-A67D-4986-948B-6B3D93706790}">
      <dgm:prSet/>
      <dgm:spPr/>
      <dgm:t>
        <a:bodyPr/>
        <a:lstStyle/>
        <a:p>
          <a:endParaRPr lang="de-DE"/>
        </a:p>
      </dgm:t>
    </dgm:pt>
    <dgm:pt modelId="{1828FEA9-1921-40D5-BD9C-73FE01D518E8}">
      <dgm:prSet/>
      <dgm:spPr/>
      <dgm:t>
        <a:bodyPr/>
        <a:lstStyle/>
        <a:p>
          <a:r>
            <a:rPr lang="de-DE" dirty="0"/>
            <a:t>Implement </a:t>
          </a:r>
          <a:r>
            <a:rPr lang="de-DE" dirty="0" err="1"/>
            <a:t>cell</a:t>
          </a:r>
          <a:r>
            <a:rPr lang="de-DE" dirty="0"/>
            <a:t> </a:t>
          </a:r>
          <a:r>
            <a:rPr lang="de-DE" dirty="0" err="1"/>
            <a:t>counting</a:t>
          </a:r>
          <a:r>
            <a:rPr lang="de-DE" dirty="0"/>
            <a:t> </a:t>
          </a:r>
          <a:r>
            <a:rPr lang="de-DE" dirty="0" err="1"/>
            <a:t>algorithm</a:t>
          </a:r>
          <a:endParaRPr lang="de-DE" dirty="0"/>
        </a:p>
      </dgm:t>
    </dgm:pt>
    <dgm:pt modelId="{4DCF9016-321D-498C-8BFF-DECDA17BF17A}" type="parTrans" cxnId="{D9A5B76A-1B0F-4876-8D11-ADDEA7043E1F}">
      <dgm:prSet/>
      <dgm:spPr/>
      <dgm:t>
        <a:bodyPr/>
        <a:lstStyle/>
        <a:p>
          <a:endParaRPr lang="de-DE"/>
        </a:p>
      </dgm:t>
    </dgm:pt>
    <dgm:pt modelId="{74C48367-CB91-4C88-B911-F8E645FE5C29}" type="sibTrans" cxnId="{D9A5B76A-1B0F-4876-8D11-ADDEA7043E1F}">
      <dgm:prSet/>
      <dgm:spPr/>
      <dgm:t>
        <a:bodyPr/>
        <a:lstStyle/>
        <a:p>
          <a:endParaRPr lang="de-DE"/>
        </a:p>
      </dgm:t>
    </dgm:pt>
    <dgm:pt modelId="{842304D6-A8FE-4B5F-B3DF-82DB6456A065}">
      <dgm:prSet/>
      <dgm:spPr/>
      <dgm:t>
        <a:bodyPr/>
        <a:lstStyle/>
        <a:p>
          <a:r>
            <a:rPr lang="de-DE" dirty="0"/>
            <a:t>Buffer and Final </a:t>
          </a:r>
          <a:r>
            <a:rPr lang="de-DE" dirty="0" err="1"/>
            <a:t>presentation</a:t>
          </a:r>
          <a:endParaRPr lang="de-DE" dirty="0"/>
        </a:p>
      </dgm:t>
    </dgm:pt>
    <dgm:pt modelId="{439C62E6-D84C-4986-AAB1-2406660D691F}" type="parTrans" cxnId="{F931906D-3E55-4BA3-B548-7D082967BF08}">
      <dgm:prSet/>
      <dgm:spPr/>
      <dgm:t>
        <a:bodyPr/>
        <a:lstStyle/>
        <a:p>
          <a:endParaRPr lang="de-DE"/>
        </a:p>
      </dgm:t>
    </dgm:pt>
    <dgm:pt modelId="{7333E0D0-616F-43C4-8939-4D4F69249929}" type="sibTrans" cxnId="{F931906D-3E55-4BA3-B548-7D082967BF08}">
      <dgm:prSet/>
      <dgm:spPr/>
      <dgm:t>
        <a:bodyPr/>
        <a:lstStyle/>
        <a:p>
          <a:endParaRPr lang="de-DE"/>
        </a:p>
      </dgm:t>
    </dgm:pt>
    <dgm:pt modelId="{BD8F9906-7B6D-4A5A-9682-9ED76CC683E6}">
      <dgm:prSet/>
      <dgm:spPr/>
      <dgm:t>
        <a:bodyPr/>
        <a:lstStyle/>
        <a:p>
          <a:r>
            <a:rPr lang="de-DE" dirty="0" err="1"/>
            <a:t>Compare</a:t>
          </a:r>
          <a:r>
            <a:rPr lang="de-DE" dirty="0"/>
            <a:t>/</a:t>
          </a:r>
          <a:r>
            <a:rPr lang="de-DE" dirty="0" err="1"/>
            <a:t>collaborate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other</a:t>
          </a:r>
          <a:r>
            <a:rPr lang="de-DE" dirty="0"/>
            <a:t> </a:t>
          </a:r>
          <a:r>
            <a:rPr lang="de-DE" dirty="0" err="1"/>
            <a:t>team</a:t>
          </a:r>
          <a:endParaRPr lang="de-DE" dirty="0"/>
        </a:p>
      </dgm:t>
    </dgm:pt>
    <dgm:pt modelId="{3952199D-B445-4AC5-AB36-BB2B9385E8C3}" type="parTrans" cxnId="{C7E8AC6F-E208-4B77-8633-8EF6698143E3}">
      <dgm:prSet/>
      <dgm:spPr/>
      <dgm:t>
        <a:bodyPr/>
        <a:lstStyle/>
        <a:p>
          <a:endParaRPr lang="de-DE"/>
        </a:p>
      </dgm:t>
    </dgm:pt>
    <dgm:pt modelId="{92CBC377-9A29-43D7-8585-A45720BCB432}" type="sibTrans" cxnId="{C7E8AC6F-E208-4B77-8633-8EF6698143E3}">
      <dgm:prSet/>
      <dgm:spPr/>
      <dgm:t>
        <a:bodyPr/>
        <a:lstStyle/>
        <a:p>
          <a:endParaRPr lang="de-DE"/>
        </a:p>
      </dgm:t>
    </dgm:pt>
    <dgm:pt modelId="{62993366-3836-4C5E-9244-289C2AD2BF00}">
      <dgm:prSet/>
      <dgm:spPr/>
      <dgm:t>
        <a:bodyPr/>
        <a:lstStyle/>
        <a:p>
          <a:r>
            <a:rPr lang="de-DE" dirty="0"/>
            <a:t>Clean GitHub and </a:t>
          </a:r>
          <a:r>
            <a:rPr lang="de-DE" dirty="0" err="1"/>
            <a:t>write</a:t>
          </a:r>
          <a:r>
            <a:rPr lang="de-DE" dirty="0"/>
            <a:t> final </a:t>
          </a:r>
          <a:r>
            <a:rPr lang="de-DE" dirty="0" err="1"/>
            <a:t>report</a:t>
          </a:r>
          <a:r>
            <a:rPr lang="de-DE" dirty="0"/>
            <a:t> </a:t>
          </a:r>
        </a:p>
      </dgm:t>
    </dgm:pt>
    <dgm:pt modelId="{DE810626-AD6D-4A42-BC11-1B7F62FF99F7}" type="parTrans" cxnId="{5969253D-CF94-4C72-A7C4-F959085CADEE}">
      <dgm:prSet/>
      <dgm:spPr/>
      <dgm:t>
        <a:bodyPr/>
        <a:lstStyle/>
        <a:p>
          <a:endParaRPr lang="de-DE"/>
        </a:p>
      </dgm:t>
    </dgm:pt>
    <dgm:pt modelId="{CE3D03EF-61B2-44D3-80A9-43E266322036}" type="sibTrans" cxnId="{5969253D-CF94-4C72-A7C4-F959085CADEE}">
      <dgm:prSet/>
      <dgm:spPr/>
      <dgm:t>
        <a:bodyPr/>
        <a:lstStyle/>
        <a:p>
          <a:endParaRPr lang="de-DE"/>
        </a:p>
      </dgm:t>
    </dgm:pt>
    <dgm:pt modelId="{F17EB249-1F2A-44C3-A23D-B1E97BCAF7CC}" type="pres">
      <dgm:prSet presAssocID="{9DCA12A9-F39B-454E-A240-560992CA3D06}" presName="linearFlow" presStyleCnt="0">
        <dgm:presLayoutVars>
          <dgm:dir/>
          <dgm:animLvl val="lvl"/>
          <dgm:resizeHandles val="exact"/>
        </dgm:presLayoutVars>
      </dgm:prSet>
      <dgm:spPr/>
    </dgm:pt>
    <dgm:pt modelId="{81A22A24-C08C-45B3-8C8E-008F02BC8907}" type="pres">
      <dgm:prSet presAssocID="{62A0F0D8-65C1-448C-911D-BBFD86ECD5B4}" presName="composite" presStyleCnt="0"/>
      <dgm:spPr/>
    </dgm:pt>
    <dgm:pt modelId="{90AF5F6A-DAFD-4E32-B0B2-B95E59F20D2C}" type="pres">
      <dgm:prSet presAssocID="{62A0F0D8-65C1-448C-911D-BBFD86ECD5B4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2B69BF8-379D-4ACF-8992-B21DEDBFE9EF}" type="pres">
      <dgm:prSet presAssocID="{62A0F0D8-65C1-448C-911D-BBFD86ECD5B4}" presName="descendantText" presStyleLbl="alignAcc1" presStyleIdx="0" presStyleCnt="5">
        <dgm:presLayoutVars>
          <dgm:bulletEnabled val="1"/>
        </dgm:presLayoutVars>
      </dgm:prSet>
      <dgm:spPr/>
    </dgm:pt>
    <dgm:pt modelId="{848936B6-EFE5-4662-AE90-FB94367CBE01}" type="pres">
      <dgm:prSet presAssocID="{168E7B23-5C1D-4AE0-8C13-BF0D0BA283C9}" presName="sp" presStyleCnt="0"/>
      <dgm:spPr/>
    </dgm:pt>
    <dgm:pt modelId="{FEF2E396-CCE3-44B8-8972-3C428B768036}" type="pres">
      <dgm:prSet presAssocID="{45A9E342-CE5F-4958-9B6B-28811FE9CBBA}" presName="composite" presStyleCnt="0"/>
      <dgm:spPr/>
    </dgm:pt>
    <dgm:pt modelId="{02F77DC1-A16A-40A8-8C2D-CFE3230522AD}" type="pres">
      <dgm:prSet presAssocID="{45A9E342-CE5F-4958-9B6B-28811FE9CBBA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6537B4CD-7EC2-460E-939B-8E237198189E}" type="pres">
      <dgm:prSet presAssocID="{45A9E342-CE5F-4958-9B6B-28811FE9CBBA}" presName="descendantText" presStyleLbl="alignAcc1" presStyleIdx="1" presStyleCnt="5">
        <dgm:presLayoutVars>
          <dgm:bulletEnabled val="1"/>
        </dgm:presLayoutVars>
      </dgm:prSet>
      <dgm:spPr/>
    </dgm:pt>
    <dgm:pt modelId="{5DA4A02A-7A13-49A2-A790-449BD04791D9}" type="pres">
      <dgm:prSet presAssocID="{DC52C608-A1B4-47F9-8346-1FEEA0E5CD8B}" presName="sp" presStyleCnt="0"/>
      <dgm:spPr/>
    </dgm:pt>
    <dgm:pt modelId="{B4860C07-E1B2-4FFD-AFAB-FE26749024EE}" type="pres">
      <dgm:prSet presAssocID="{C30FFC3D-792F-4F9D-B35B-44D688B35A14}" presName="composite" presStyleCnt="0"/>
      <dgm:spPr/>
    </dgm:pt>
    <dgm:pt modelId="{4372A12C-1810-4F6D-8393-851F0EE5422A}" type="pres">
      <dgm:prSet presAssocID="{C30FFC3D-792F-4F9D-B35B-44D688B35A14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F7099007-3D5E-4C66-B940-041A893E0827}" type="pres">
      <dgm:prSet presAssocID="{C30FFC3D-792F-4F9D-B35B-44D688B35A14}" presName="descendantText" presStyleLbl="alignAcc1" presStyleIdx="2" presStyleCnt="5">
        <dgm:presLayoutVars>
          <dgm:bulletEnabled val="1"/>
        </dgm:presLayoutVars>
      </dgm:prSet>
      <dgm:spPr/>
    </dgm:pt>
    <dgm:pt modelId="{5D0255D2-E66D-43F4-8595-2FA27B921D12}" type="pres">
      <dgm:prSet presAssocID="{B4666BD7-774E-4264-A62A-EF51F7EED75D}" presName="sp" presStyleCnt="0"/>
      <dgm:spPr/>
    </dgm:pt>
    <dgm:pt modelId="{FFD9FEA9-FFA7-4231-B0B8-6B7A1E052EE7}" type="pres">
      <dgm:prSet presAssocID="{C418A3DC-AB54-4CE1-BB1F-15F4CE613B31}" presName="composite" presStyleCnt="0"/>
      <dgm:spPr/>
    </dgm:pt>
    <dgm:pt modelId="{8175660D-2D95-42C2-B346-F266A2D1CF87}" type="pres">
      <dgm:prSet presAssocID="{C418A3DC-AB54-4CE1-BB1F-15F4CE613B31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06D2F07F-3019-448E-B221-31A25B2642FC}" type="pres">
      <dgm:prSet presAssocID="{C418A3DC-AB54-4CE1-BB1F-15F4CE613B31}" presName="descendantText" presStyleLbl="alignAcc1" presStyleIdx="3" presStyleCnt="5">
        <dgm:presLayoutVars>
          <dgm:bulletEnabled val="1"/>
        </dgm:presLayoutVars>
      </dgm:prSet>
      <dgm:spPr/>
    </dgm:pt>
    <dgm:pt modelId="{7C374FF2-2A06-47EF-9B12-497172E04E2A}" type="pres">
      <dgm:prSet presAssocID="{B96A51C4-B8BC-4D52-AC7F-FBCE5724371C}" presName="sp" presStyleCnt="0"/>
      <dgm:spPr/>
    </dgm:pt>
    <dgm:pt modelId="{12B57D5D-8F2E-48A7-B787-204EFBFC2E4C}" type="pres">
      <dgm:prSet presAssocID="{842304D6-A8FE-4B5F-B3DF-82DB6456A065}" presName="composite" presStyleCnt="0"/>
      <dgm:spPr/>
    </dgm:pt>
    <dgm:pt modelId="{EBF31B92-60A3-4E46-97CE-7B331931D9D3}" type="pres">
      <dgm:prSet presAssocID="{842304D6-A8FE-4B5F-B3DF-82DB6456A065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8F4BF40-24EA-41E9-A5FF-D70775B4D70F}" type="pres">
      <dgm:prSet presAssocID="{842304D6-A8FE-4B5F-B3DF-82DB6456A065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F797CE02-B02F-4988-80DC-A66E0C1E8829}" type="presOf" srcId="{1828FEA9-1921-40D5-BD9C-73FE01D518E8}" destId="{06D2F07F-3019-448E-B221-31A25B2642FC}" srcOrd="0" destOrd="0" presId="urn:microsoft.com/office/officeart/2005/8/layout/chevron2"/>
    <dgm:cxn modelId="{0CD35107-674B-4621-B50C-218ED13EC611}" type="presOf" srcId="{EFC3A8D4-EE3F-447E-A747-48C7ABDC5ACA}" destId="{F7099007-3D5E-4C66-B940-041A893E0827}" srcOrd="0" destOrd="0" presId="urn:microsoft.com/office/officeart/2005/8/layout/chevron2"/>
    <dgm:cxn modelId="{B7078E0D-92E5-42C0-A033-84A2CB099D47}" srcId="{62A0F0D8-65C1-448C-911D-BBFD86ECD5B4}" destId="{D7C14BB0-5DB1-4E48-8130-22BF9B603AB2}" srcOrd="0" destOrd="0" parTransId="{EA7ADE5E-286B-4404-85D0-D61D45FBD981}" sibTransId="{275F970F-7977-465A-9280-8606890D4912}"/>
    <dgm:cxn modelId="{A1C61518-F92C-40CF-A887-1A7FB982074D}" srcId="{45A9E342-CE5F-4958-9B6B-28811FE9CBBA}" destId="{A77D05BF-3DF3-426F-9541-10F041BC099F}" srcOrd="1" destOrd="0" parTransId="{C21B5FC3-0745-47A6-8D2A-A63C00D7B9E2}" sibTransId="{C4B467E4-9B72-41F5-A7FC-D5005401845A}"/>
    <dgm:cxn modelId="{BC592A19-65B8-4D58-A280-C8ECC76763C5}" srcId="{9DCA12A9-F39B-454E-A240-560992CA3D06}" destId="{45A9E342-CE5F-4958-9B6B-28811FE9CBBA}" srcOrd="1" destOrd="0" parTransId="{F7A14C7B-E1F6-4E02-AC9E-88CB7CC827B5}" sibTransId="{DC52C608-A1B4-47F9-8346-1FEEA0E5CD8B}"/>
    <dgm:cxn modelId="{C167571D-16E8-4B1F-8D15-4603FE95BF2B}" type="presOf" srcId="{D7C14BB0-5DB1-4E48-8130-22BF9B603AB2}" destId="{12B69BF8-379D-4ACF-8992-B21DEDBFE9EF}" srcOrd="0" destOrd="0" presId="urn:microsoft.com/office/officeart/2005/8/layout/chevron2"/>
    <dgm:cxn modelId="{13914F21-8975-4477-A501-65BB185DEC13}" type="presOf" srcId="{BD8F9906-7B6D-4A5A-9682-9ED76CC683E6}" destId="{58F4BF40-24EA-41E9-A5FF-D70775B4D70F}" srcOrd="0" destOrd="0" presId="urn:microsoft.com/office/officeart/2005/8/layout/chevron2"/>
    <dgm:cxn modelId="{AE312037-F93F-4C81-BE67-EC7483D0B70C}" srcId="{C30FFC3D-792F-4F9D-B35B-44D688B35A14}" destId="{78E5EA9A-96F0-492C-A83F-B9BECC4B2BBD}" srcOrd="1" destOrd="0" parTransId="{720762E0-A73E-4E3C-99CE-A56C4C694689}" sibTransId="{9153095C-D904-4939-A773-FAD7E28DC5E7}"/>
    <dgm:cxn modelId="{C53F0F39-3075-47F3-BD55-9D6D96BAB3FC}" type="presOf" srcId="{78E5EA9A-96F0-492C-A83F-B9BECC4B2BBD}" destId="{F7099007-3D5E-4C66-B940-041A893E0827}" srcOrd="0" destOrd="1" presId="urn:microsoft.com/office/officeart/2005/8/layout/chevron2"/>
    <dgm:cxn modelId="{5969253D-CF94-4C72-A7C4-F959085CADEE}" srcId="{842304D6-A8FE-4B5F-B3DF-82DB6456A065}" destId="{62993366-3836-4C5E-9244-289C2AD2BF00}" srcOrd="1" destOrd="0" parTransId="{DE810626-AD6D-4A42-BC11-1B7F62FF99F7}" sibTransId="{CE3D03EF-61B2-44D3-80A9-43E266322036}"/>
    <dgm:cxn modelId="{8BD4E043-5B9D-46B0-930D-2ABA6972170E}" type="presOf" srcId="{842304D6-A8FE-4B5F-B3DF-82DB6456A065}" destId="{EBF31B92-60A3-4E46-97CE-7B331931D9D3}" srcOrd="0" destOrd="0" presId="urn:microsoft.com/office/officeart/2005/8/layout/chevron2"/>
    <dgm:cxn modelId="{43A74B68-B744-4BB0-B3D6-B285608F9B01}" type="presOf" srcId="{C418A3DC-AB54-4CE1-BB1F-15F4CE613B31}" destId="{8175660D-2D95-42C2-B346-F266A2D1CF87}" srcOrd="0" destOrd="0" presId="urn:microsoft.com/office/officeart/2005/8/layout/chevron2"/>
    <dgm:cxn modelId="{D9A5B76A-1B0F-4876-8D11-ADDEA7043E1F}" srcId="{C418A3DC-AB54-4CE1-BB1F-15F4CE613B31}" destId="{1828FEA9-1921-40D5-BD9C-73FE01D518E8}" srcOrd="0" destOrd="0" parTransId="{4DCF9016-321D-498C-8BFF-DECDA17BF17A}" sibTransId="{74C48367-CB91-4C88-B911-F8E645FE5C29}"/>
    <dgm:cxn modelId="{F931906D-3E55-4BA3-B548-7D082967BF08}" srcId="{9DCA12A9-F39B-454E-A240-560992CA3D06}" destId="{842304D6-A8FE-4B5F-B3DF-82DB6456A065}" srcOrd="4" destOrd="0" parTransId="{439C62E6-D84C-4986-AAB1-2406660D691F}" sibTransId="{7333E0D0-616F-43C4-8939-4D4F69249929}"/>
    <dgm:cxn modelId="{05F2BB6E-D802-4509-8B11-8767A457F702}" srcId="{9DCA12A9-F39B-454E-A240-560992CA3D06}" destId="{62A0F0D8-65C1-448C-911D-BBFD86ECD5B4}" srcOrd="0" destOrd="0" parTransId="{26C0F99A-BB26-460E-8002-7BD5ADF3B0E1}" sibTransId="{168E7B23-5C1D-4AE0-8C13-BF0D0BA283C9}"/>
    <dgm:cxn modelId="{C7E8AC6F-E208-4B77-8633-8EF6698143E3}" srcId="{842304D6-A8FE-4B5F-B3DF-82DB6456A065}" destId="{BD8F9906-7B6D-4A5A-9682-9ED76CC683E6}" srcOrd="0" destOrd="0" parTransId="{3952199D-B445-4AC5-AB36-BB2B9385E8C3}" sibTransId="{92CBC377-9A29-43D7-8585-A45720BCB432}"/>
    <dgm:cxn modelId="{A23EB24F-4BD3-454D-A0CD-CF19505B364F}" type="presOf" srcId="{C30FFC3D-792F-4F9D-B35B-44D688B35A14}" destId="{4372A12C-1810-4F6D-8393-851F0EE5422A}" srcOrd="0" destOrd="0" presId="urn:microsoft.com/office/officeart/2005/8/layout/chevron2"/>
    <dgm:cxn modelId="{EB57A852-FA71-45B9-9A5D-35C0951DF236}" type="presOf" srcId="{F0934B35-A2A8-49D5-A3E8-AC8FB78E01D7}" destId="{6537B4CD-7EC2-460E-939B-8E237198189E}" srcOrd="0" destOrd="0" presId="urn:microsoft.com/office/officeart/2005/8/layout/chevron2"/>
    <dgm:cxn modelId="{C9B2B17F-225F-4807-9150-FB93B5ABBBD7}" type="presOf" srcId="{9DCA12A9-F39B-454E-A240-560992CA3D06}" destId="{F17EB249-1F2A-44C3-A23D-B1E97BCAF7CC}" srcOrd="0" destOrd="0" presId="urn:microsoft.com/office/officeart/2005/8/layout/chevron2"/>
    <dgm:cxn modelId="{175C8C86-A67D-4986-948B-6B3D93706790}" srcId="{9DCA12A9-F39B-454E-A240-560992CA3D06}" destId="{C418A3DC-AB54-4CE1-BB1F-15F4CE613B31}" srcOrd="3" destOrd="0" parTransId="{CB8CA43D-F343-4D15-9D60-3A0C226A0B06}" sibTransId="{B96A51C4-B8BC-4D52-AC7F-FBCE5724371C}"/>
    <dgm:cxn modelId="{A69D4693-9ACC-45CB-B48F-AFE3E01702AA}" srcId="{62A0F0D8-65C1-448C-911D-BBFD86ECD5B4}" destId="{4779C1C6-B069-4BC8-AC3A-6991EF3BA25A}" srcOrd="1" destOrd="0" parTransId="{7669AEC6-538C-411C-A218-46B586D01C06}" sibTransId="{9C6C2552-27BA-4F14-971A-06DEEF6B293E}"/>
    <dgm:cxn modelId="{3955C0C1-5EB7-407A-88F8-89F5C3341E62}" type="presOf" srcId="{45A9E342-CE5F-4958-9B6B-28811FE9CBBA}" destId="{02F77DC1-A16A-40A8-8C2D-CFE3230522AD}" srcOrd="0" destOrd="0" presId="urn:microsoft.com/office/officeart/2005/8/layout/chevron2"/>
    <dgm:cxn modelId="{D60176C8-925E-4310-AE60-1FC19EF6078F}" type="presOf" srcId="{4779C1C6-B069-4BC8-AC3A-6991EF3BA25A}" destId="{12B69BF8-379D-4ACF-8992-B21DEDBFE9EF}" srcOrd="0" destOrd="1" presId="urn:microsoft.com/office/officeart/2005/8/layout/chevron2"/>
    <dgm:cxn modelId="{3104ECDA-3B51-4470-8438-3B7EBE5BD77B}" type="presOf" srcId="{62A0F0D8-65C1-448C-911D-BBFD86ECD5B4}" destId="{90AF5F6A-DAFD-4E32-B0B2-B95E59F20D2C}" srcOrd="0" destOrd="0" presId="urn:microsoft.com/office/officeart/2005/8/layout/chevron2"/>
    <dgm:cxn modelId="{46F2A6E2-FF1C-40ED-8A2A-CAE1D72C3A6F}" srcId="{9DCA12A9-F39B-454E-A240-560992CA3D06}" destId="{C30FFC3D-792F-4F9D-B35B-44D688B35A14}" srcOrd="2" destOrd="0" parTransId="{265FDE8B-ADB4-4411-975F-E6FCE5F3A715}" sibTransId="{B4666BD7-774E-4264-A62A-EF51F7EED75D}"/>
    <dgm:cxn modelId="{004F5BE3-B0CF-47C0-8C9B-A01E1337EF1E}" srcId="{C30FFC3D-792F-4F9D-B35B-44D688B35A14}" destId="{EFC3A8D4-EE3F-447E-A747-48C7ABDC5ACA}" srcOrd="0" destOrd="0" parTransId="{997FB039-F560-445C-A41D-4C0F6DB3EAB6}" sibTransId="{C797E23A-1790-4C04-8E8B-F9ABBE27BCA5}"/>
    <dgm:cxn modelId="{58CC92ED-AE86-4A56-9022-12410B559747}" type="presOf" srcId="{A77D05BF-3DF3-426F-9541-10F041BC099F}" destId="{6537B4CD-7EC2-460E-939B-8E237198189E}" srcOrd="0" destOrd="1" presId="urn:microsoft.com/office/officeart/2005/8/layout/chevron2"/>
    <dgm:cxn modelId="{2A888EEE-25F5-473E-80D5-28E0801D15ED}" type="presOf" srcId="{62993366-3836-4C5E-9244-289C2AD2BF00}" destId="{58F4BF40-24EA-41E9-A5FF-D70775B4D70F}" srcOrd="0" destOrd="1" presId="urn:microsoft.com/office/officeart/2005/8/layout/chevron2"/>
    <dgm:cxn modelId="{BA17A4FE-F70B-43E2-B2AA-FE1D75935A25}" srcId="{45A9E342-CE5F-4958-9B6B-28811FE9CBBA}" destId="{F0934B35-A2A8-49D5-A3E8-AC8FB78E01D7}" srcOrd="0" destOrd="0" parTransId="{C1283981-436E-485D-A37B-F61AAE9BF14C}" sibTransId="{5005E86A-9207-4DAA-85DA-3144D198C0AC}"/>
    <dgm:cxn modelId="{EA4F176E-EF64-4BE0-9982-4DE688D4A7AB}" type="presParOf" srcId="{F17EB249-1F2A-44C3-A23D-B1E97BCAF7CC}" destId="{81A22A24-C08C-45B3-8C8E-008F02BC8907}" srcOrd="0" destOrd="0" presId="urn:microsoft.com/office/officeart/2005/8/layout/chevron2"/>
    <dgm:cxn modelId="{10BAAB6C-3C20-4A49-983F-CFFF8971086F}" type="presParOf" srcId="{81A22A24-C08C-45B3-8C8E-008F02BC8907}" destId="{90AF5F6A-DAFD-4E32-B0B2-B95E59F20D2C}" srcOrd="0" destOrd="0" presId="urn:microsoft.com/office/officeart/2005/8/layout/chevron2"/>
    <dgm:cxn modelId="{9B1500B6-C01C-4DFF-881F-1B91313DB218}" type="presParOf" srcId="{81A22A24-C08C-45B3-8C8E-008F02BC8907}" destId="{12B69BF8-379D-4ACF-8992-B21DEDBFE9EF}" srcOrd="1" destOrd="0" presId="urn:microsoft.com/office/officeart/2005/8/layout/chevron2"/>
    <dgm:cxn modelId="{61CA9F33-6685-4CE9-BDA5-EF8EC1F6FABE}" type="presParOf" srcId="{F17EB249-1F2A-44C3-A23D-B1E97BCAF7CC}" destId="{848936B6-EFE5-4662-AE90-FB94367CBE01}" srcOrd="1" destOrd="0" presId="urn:microsoft.com/office/officeart/2005/8/layout/chevron2"/>
    <dgm:cxn modelId="{BB58C4E3-D6DC-4D2F-A704-A03495F0A641}" type="presParOf" srcId="{F17EB249-1F2A-44C3-A23D-B1E97BCAF7CC}" destId="{FEF2E396-CCE3-44B8-8972-3C428B768036}" srcOrd="2" destOrd="0" presId="urn:microsoft.com/office/officeart/2005/8/layout/chevron2"/>
    <dgm:cxn modelId="{BAE585F0-44AF-456E-AED9-5CC66C44A70E}" type="presParOf" srcId="{FEF2E396-CCE3-44B8-8972-3C428B768036}" destId="{02F77DC1-A16A-40A8-8C2D-CFE3230522AD}" srcOrd="0" destOrd="0" presId="urn:microsoft.com/office/officeart/2005/8/layout/chevron2"/>
    <dgm:cxn modelId="{A137528C-486B-434F-A809-148B3C68A5C3}" type="presParOf" srcId="{FEF2E396-CCE3-44B8-8972-3C428B768036}" destId="{6537B4CD-7EC2-460E-939B-8E237198189E}" srcOrd="1" destOrd="0" presId="urn:microsoft.com/office/officeart/2005/8/layout/chevron2"/>
    <dgm:cxn modelId="{2E5250BF-309F-4FF2-9AF3-84B3B36A783B}" type="presParOf" srcId="{F17EB249-1F2A-44C3-A23D-B1E97BCAF7CC}" destId="{5DA4A02A-7A13-49A2-A790-449BD04791D9}" srcOrd="3" destOrd="0" presId="urn:microsoft.com/office/officeart/2005/8/layout/chevron2"/>
    <dgm:cxn modelId="{0BBCCF83-07EE-49D3-A645-D8E7E10CF84B}" type="presParOf" srcId="{F17EB249-1F2A-44C3-A23D-B1E97BCAF7CC}" destId="{B4860C07-E1B2-4FFD-AFAB-FE26749024EE}" srcOrd="4" destOrd="0" presId="urn:microsoft.com/office/officeart/2005/8/layout/chevron2"/>
    <dgm:cxn modelId="{69CA5148-7402-4DD6-9061-F0A754BDB558}" type="presParOf" srcId="{B4860C07-E1B2-4FFD-AFAB-FE26749024EE}" destId="{4372A12C-1810-4F6D-8393-851F0EE5422A}" srcOrd="0" destOrd="0" presId="urn:microsoft.com/office/officeart/2005/8/layout/chevron2"/>
    <dgm:cxn modelId="{88C8E685-21AB-4F7D-B636-78D146137B4D}" type="presParOf" srcId="{B4860C07-E1B2-4FFD-AFAB-FE26749024EE}" destId="{F7099007-3D5E-4C66-B940-041A893E0827}" srcOrd="1" destOrd="0" presId="urn:microsoft.com/office/officeart/2005/8/layout/chevron2"/>
    <dgm:cxn modelId="{EE16027D-5E19-4D86-ACC1-BCD1C4498ED9}" type="presParOf" srcId="{F17EB249-1F2A-44C3-A23D-B1E97BCAF7CC}" destId="{5D0255D2-E66D-43F4-8595-2FA27B921D12}" srcOrd="5" destOrd="0" presId="urn:microsoft.com/office/officeart/2005/8/layout/chevron2"/>
    <dgm:cxn modelId="{D4EAAFA5-23D0-4606-8027-CC7EADFE9533}" type="presParOf" srcId="{F17EB249-1F2A-44C3-A23D-B1E97BCAF7CC}" destId="{FFD9FEA9-FFA7-4231-B0B8-6B7A1E052EE7}" srcOrd="6" destOrd="0" presId="urn:microsoft.com/office/officeart/2005/8/layout/chevron2"/>
    <dgm:cxn modelId="{F7CC8AEB-F27A-4FE6-8262-764704159046}" type="presParOf" srcId="{FFD9FEA9-FFA7-4231-B0B8-6B7A1E052EE7}" destId="{8175660D-2D95-42C2-B346-F266A2D1CF87}" srcOrd="0" destOrd="0" presId="urn:microsoft.com/office/officeart/2005/8/layout/chevron2"/>
    <dgm:cxn modelId="{9F9ACB4F-7359-4EA2-B6B9-1EC6A9A2D992}" type="presParOf" srcId="{FFD9FEA9-FFA7-4231-B0B8-6B7A1E052EE7}" destId="{06D2F07F-3019-448E-B221-31A25B2642FC}" srcOrd="1" destOrd="0" presId="urn:microsoft.com/office/officeart/2005/8/layout/chevron2"/>
    <dgm:cxn modelId="{EE87CD4E-0B56-41A3-9D2E-D4EFC22ED874}" type="presParOf" srcId="{F17EB249-1F2A-44C3-A23D-B1E97BCAF7CC}" destId="{7C374FF2-2A06-47EF-9B12-497172E04E2A}" srcOrd="7" destOrd="0" presId="urn:microsoft.com/office/officeart/2005/8/layout/chevron2"/>
    <dgm:cxn modelId="{D68C00B2-FD16-4497-ABE6-7A4BAFA45A84}" type="presParOf" srcId="{F17EB249-1F2A-44C3-A23D-B1E97BCAF7CC}" destId="{12B57D5D-8F2E-48A7-B787-204EFBFC2E4C}" srcOrd="8" destOrd="0" presId="urn:microsoft.com/office/officeart/2005/8/layout/chevron2"/>
    <dgm:cxn modelId="{F3BBD77A-D6DE-453B-941E-5A2E501547F7}" type="presParOf" srcId="{12B57D5D-8F2E-48A7-B787-204EFBFC2E4C}" destId="{EBF31B92-60A3-4E46-97CE-7B331931D9D3}" srcOrd="0" destOrd="0" presId="urn:microsoft.com/office/officeart/2005/8/layout/chevron2"/>
    <dgm:cxn modelId="{49D2ECFB-18AA-47E8-AA7C-3AA076DFFED2}" type="presParOf" srcId="{12B57D5D-8F2E-48A7-B787-204EFBFC2E4C}" destId="{58F4BF40-24EA-41E9-A5FF-D70775B4D70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D3577-4B38-4252-BA23-D097CD927941}">
      <dsp:nvSpPr>
        <dsp:cNvPr id="0" name=""/>
        <dsp:cNvSpPr/>
      </dsp:nvSpPr>
      <dsp:spPr>
        <a:xfrm rot="2563332">
          <a:off x="3565085" y="4045514"/>
          <a:ext cx="867759" cy="48427"/>
        </a:xfrm>
        <a:custGeom>
          <a:avLst/>
          <a:gdLst/>
          <a:ahLst/>
          <a:cxnLst/>
          <a:rect l="0" t="0" r="0" b="0"/>
          <a:pathLst>
            <a:path>
              <a:moveTo>
                <a:pt x="0" y="24213"/>
              </a:moveTo>
              <a:lnTo>
                <a:pt x="867759" y="242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46B9F4-D527-4539-94FA-55FDA1F54A11}">
      <dsp:nvSpPr>
        <dsp:cNvPr id="0" name=""/>
        <dsp:cNvSpPr/>
      </dsp:nvSpPr>
      <dsp:spPr>
        <a:xfrm rot="21548187">
          <a:off x="3680159" y="2834259"/>
          <a:ext cx="965856" cy="48427"/>
        </a:xfrm>
        <a:custGeom>
          <a:avLst/>
          <a:gdLst/>
          <a:ahLst/>
          <a:cxnLst/>
          <a:rect l="0" t="0" r="0" b="0"/>
          <a:pathLst>
            <a:path>
              <a:moveTo>
                <a:pt x="0" y="24213"/>
              </a:moveTo>
              <a:lnTo>
                <a:pt x="965856" y="242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FB916-475B-404A-93C0-4B7A1AE5F648}">
      <dsp:nvSpPr>
        <dsp:cNvPr id="0" name=""/>
        <dsp:cNvSpPr/>
      </dsp:nvSpPr>
      <dsp:spPr>
        <a:xfrm rot="19036668">
          <a:off x="3565085" y="1666777"/>
          <a:ext cx="867759" cy="48427"/>
        </a:xfrm>
        <a:custGeom>
          <a:avLst/>
          <a:gdLst/>
          <a:ahLst/>
          <a:cxnLst/>
          <a:rect l="0" t="0" r="0" b="0"/>
          <a:pathLst>
            <a:path>
              <a:moveTo>
                <a:pt x="0" y="24213"/>
              </a:moveTo>
              <a:lnTo>
                <a:pt x="867759" y="242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EDA01-7463-4956-91E6-A434D93166C7}">
      <dsp:nvSpPr>
        <dsp:cNvPr id="0" name=""/>
        <dsp:cNvSpPr/>
      </dsp:nvSpPr>
      <dsp:spPr>
        <a:xfrm>
          <a:off x="1326554" y="1495854"/>
          <a:ext cx="2769011" cy="27690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97544-6A1B-4349-9FA2-212D2370DE64}">
      <dsp:nvSpPr>
        <dsp:cNvPr id="0" name=""/>
        <dsp:cNvSpPr/>
      </dsp:nvSpPr>
      <dsp:spPr>
        <a:xfrm>
          <a:off x="4097289" y="2338"/>
          <a:ext cx="1661407" cy="16614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Global </a:t>
          </a:r>
          <a:r>
            <a:rPr lang="de-DE" sz="1500" kern="1200" dirty="0" err="1"/>
            <a:t>Thresholding</a:t>
          </a:r>
          <a:endParaRPr lang="de-DE" sz="1500" kern="1200" dirty="0"/>
        </a:p>
      </dsp:txBody>
      <dsp:txXfrm>
        <a:off x="4340596" y="245645"/>
        <a:ext cx="1174793" cy="1174793"/>
      </dsp:txXfrm>
    </dsp:sp>
    <dsp:sp modelId="{6338E07C-BB9F-42D2-9CA4-CCD303A5989F}">
      <dsp:nvSpPr>
        <dsp:cNvPr id="0" name=""/>
        <dsp:cNvSpPr/>
      </dsp:nvSpPr>
      <dsp:spPr>
        <a:xfrm>
          <a:off x="4645867" y="2007971"/>
          <a:ext cx="1661407" cy="16614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Local</a:t>
          </a:r>
          <a:r>
            <a:rPr lang="de-DE" sz="1500" kern="1200" dirty="0"/>
            <a:t> </a:t>
          </a:r>
          <a:r>
            <a:rPr lang="de-DE" sz="1500" kern="1200" dirty="0" err="1"/>
            <a:t>Thresholding</a:t>
          </a:r>
          <a:endParaRPr lang="de-DE" sz="1500" kern="1200" dirty="0"/>
        </a:p>
      </dsp:txBody>
      <dsp:txXfrm>
        <a:off x="4889174" y="2251278"/>
        <a:ext cx="1174793" cy="1174793"/>
      </dsp:txXfrm>
    </dsp:sp>
    <dsp:sp modelId="{23AD6007-52A2-4F59-BE59-59D7C6EFA116}">
      <dsp:nvSpPr>
        <dsp:cNvPr id="0" name=""/>
        <dsp:cNvSpPr/>
      </dsp:nvSpPr>
      <dsp:spPr>
        <a:xfrm>
          <a:off x="4097289" y="4096974"/>
          <a:ext cx="1661407" cy="16614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Adaptive </a:t>
          </a:r>
          <a:r>
            <a:rPr lang="de-DE" sz="1500" kern="1200" dirty="0" err="1"/>
            <a:t>Thresholding</a:t>
          </a:r>
          <a:endParaRPr lang="de-DE" sz="1500" kern="1200" dirty="0"/>
        </a:p>
      </dsp:txBody>
      <dsp:txXfrm>
        <a:off x="4340596" y="4340281"/>
        <a:ext cx="1174793" cy="11747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81AA3-72E6-4B8B-A534-1FA6119E964A}">
      <dsp:nvSpPr>
        <dsp:cNvPr id="0" name=""/>
        <dsp:cNvSpPr/>
      </dsp:nvSpPr>
      <dsp:spPr>
        <a:xfrm>
          <a:off x="0" y="807726"/>
          <a:ext cx="4319653" cy="2712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 dirty="0"/>
        </a:p>
      </dsp:txBody>
      <dsp:txXfrm>
        <a:off x="79457" y="887183"/>
        <a:ext cx="4160739" cy="2553947"/>
      </dsp:txXfrm>
    </dsp:sp>
    <dsp:sp modelId="{57F3BC20-B9B0-445C-9CBF-CCB3D1E68B65}">
      <dsp:nvSpPr>
        <dsp:cNvPr id="0" name=""/>
        <dsp:cNvSpPr/>
      </dsp:nvSpPr>
      <dsp:spPr>
        <a:xfrm rot="3495">
          <a:off x="4624920" y="1746260"/>
          <a:ext cx="647166" cy="84146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4624920" y="1914453"/>
        <a:ext cx="453016" cy="504878"/>
      </dsp:txXfrm>
    </dsp:sp>
    <dsp:sp modelId="{1F05D052-F273-4C35-A4A2-71BE0D64139E}">
      <dsp:nvSpPr>
        <dsp:cNvPr id="0" name=""/>
        <dsp:cNvSpPr/>
      </dsp:nvSpPr>
      <dsp:spPr>
        <a:xfrm>
          <a:off x="5540722" y="807726"/>
          <a:ext cx="4451641" cy="2724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 </a:t>
          </a:r>
        </a:p>
      </dsp:txBody>
      <dsp:txXfrm>
        <a:off x="5620513" y="887517"/>
        <a:ext cx="4292059" cy="25646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CB90D-9210-4379-9811-F8D81680ECAE}">
      <dsp:nvSpPr>
        <dsp:cNvPr id="0" name=""/>
        <dsp:cNvSpPr/>
      </dsp:nvSpPr>
      <dsp:spPr>
        <a:xfrm>
          <a:off x="909" y="2329010"/>
          <a:ext cx="2887697" cy="1732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 </a:t>
          </a:r>
        </a:p>
      </dsp:txBody>
      <dsp:txXfrm>
        <a:off x="51656" y="2379757"/>
        <a:ext cx="2786203" cy="1631124"/>
      </dsp:txXfrm>
    </dsp:sp>
    <dsp:sp modelId="{ACC662FD-8856-472D-8834-648353B65625}">
      <dsp:nvSpPr>
        <dsp:cNvPr id="0" name=""/>
        <dsp:cNvSpPr/>
      </dsp:nvSpPr>
      <dsp:spPr>
        <a:xfrm>
          <a:off x="3299306" y="2815302"/>
          <a:ext cx="612191" cy="7161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000" kern="1200"/>
        </a:p>
      </dsp:txBody>
      <dsp:txXfrm>
        <a:off x="3299306" y="2958532"/>
        <a:ext cx="428534" cy="429688"/>
      </dsp:txXfrm>
    </dsp:sp>
    <dsp:sp modelId="{CC26A2FB-DE87-4A95-99B3-DAF45726B048}">
      <dsp:nvSpPr>
        <dsp:cNvPr id="0" name=""/>
        <dsp:cNvSpPr/>
      </dsp:nvSpPr>
      <dsp:spPr>
        <a:xfrm>
          <a:off x="4043685" y="2329010"/>
          <a:ext cx="3474708" cy="1732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sSub>
                  <m:sSubPr>
                    <m:ctrlPr>
                      <a:rPr lang="de-DE" sz="1800" i="1" kern="1200" dirty="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de-DE" sz="1800" b="0" i="1" kern="1200" dirty="0" smtClean="0">
                        <a:latin typeface="Cambria Math" panose="02040503050406030204" pitchFamily="18" charset="0"/>
                      </a:rPr>
                      <m:t>𝑔</m:t>
                    </m:r>
                  </m:e>
                  <m:sub>
                    <m:r>
                      <a:rPr lang="de-DE" sz="1800" b="0" i="1" kern="1200" dirty="0" smtClean="0">
                        <a:latin typeface="Cambria Math" panose="02040503050406030204" pitchFamily="18" charset="0"/>
                      </a:rPr>
                      <m:t>𝑠𝑒𝑔</m:t>
                    </m:r>
                  </m:sub>
                </m:sSub>
                <m:d>
                  <m:dPr>
                    <m:ctrlPr>
                      <a:rPr lang="de-DE" sz="1800" i="1" kern="1200" dirty="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de-DE" sz="1800" b="0" i="1" kern="120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800" b="0" i="1" kern="120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1800" b="0" i="1" kern="1200" dirty="0" smtClean="0">
                        <a:latin typeface="Cambria Math" panose="02040503050406030204" pitchFamily="18" charset="0"/>
                      </a:rPr>
                      <m:t>𝑦</m:t>
                    </m:r>
                  </m:e>
                </m:d>
                <m:r>
                  <a:rPr lang="de-DE" sz="1800" i="1" kern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=</m:t>
                </m:r>
                <m:d>
                  <m:dPr>
                    <m:begChr m:val="{"/>
                    <m:endChr m:val=""/>
                    <m:ctrlPr>
                      <a:rPr lang="de-DE" sz="1800" i="1" kern="12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dPr>
                  <m:e>
                    <m:eqArr>
                      <m:eqArrPr>
                        <m:ctrlPr>
                          <a:rPr lang="de-DE" sz="180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0 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𝑖𝑓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255 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𝑖𝑓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eqArr>
                  </m:e>
                </m:d>
              </m:oMath>
            </m:oMathPara>
          </a14:m>
          <a:endParaRPr lang="de-DE" sz="1800" kern="1200" dirty="0"/>
        </a:p>
      </dsp:txBody>
      <dsp:txXfrm>
        <a:off x="4094432" y="2379757"/>
        <a:ext cx="3373214" cy="1631124"/>
      </dsp:txXfrm>
    </dsp:sp>
    <dsp:sp modelId="{0BF3595B-0630-4812-A73C-01FF17D4F656}">
      <dsp:nvSpPr>
        <dsp:cNvPr id="0" name=""/>
        <dsp:cNvSpPr/>
      </dsp:nvSpPr>
      <dsp:spPr>
        <a:xfrm>
          <a:off x="7664921" y="2837245"/>
          <a:ext cx="612191" cy="7161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000" kern="1200"/>
        </a:p>
      </dsp:txBody>
      <dsp:txXfrm>
        <a:off x="7664921" y="2980475"/>
        <a:ext cx="428534" cy="429688"/>
      </dsp:txXfrm>
    </dsp:sp>
    <dsp:sp modelId="{FC52C3E6-BEA7-40F4-8B9B-4D0CCEBA2D42}">
      <dsp:nvSpPr>
        <dsp:cNvPr id="0" name=""/>
        <dsp:cNvSpPr/>
      </dsp:nvSpPr>
      <dsp:spPr>
        <a:xfrm>
          <a:off x="8673473" y="2329010"/>
          <a:ext cx="2887697" cy="1732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 </a:t>
          </a:r>
        </a:p>
      </dsp:txBody>
      <dsp:txXfrm>
        <a:off x="8724220" y="2379757"/>
        <a:ext cx="2786203" cy="16311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07B20-2D8B-4B96-A710-58CB30226C29}">
      <dsp:nvSpPr>
        <dsp:cNvPr id="0" name=""/>
        <dsp:cNvSpPr/>
      </dsp:nvSpPr>
      <dsp:spPr>
        <a:xfrm>
          <a:off x="8436618" y="1322874"/>
          <a:ext cx="3166101" cy="2082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803F7-26C6-4D4C-A08C-D273AB25DE46}">
      <dsp:nvSpPr>
        <dsp:cNvPr id="0" name=""/>
        <dsp:cNvSpPr/>
      </dsp:nvSpPr>
      <dsp:spPr>
        <a:xfrm>
          <a:off x="3736" y="3084745"/>
          <a:ext cx="5521435" cy="2048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0" numCol="1" spcCol="1270" anchor="t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 </a:t>
          </a:r>
        </a:p>
      </dsp:txBody>
      <dsp:txXfrm>
        <a:off x="3736" y="3084745"/>
        <a:ext cx="5521435" cy="2048452"/>
      </dsp:txXfrm>
    </dsp:sp>
    <dsp:sp modelId="{EC37EC97-B1A6-4495-A1A7-6320E0005511}">
      <dsp:nvSpPr>
        <dsp:cNvPr id="0" name=""/>
        <dsp:cNvSpPr/>
      </dsp:nvSpPr>
      <dsp:spPr>
        <a:xfrm>
          <a:off x="0" y="1288103"/>
          <a:ext cx="3131040" cy="2151694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6F99D-775D-47E1-80B8-969AFE8A4613}">
      <dsp:nvSpPr>
        <dsp:cNvPr id="0" name=""/>
        <dsp:cNvSpPr/>
      </dsp:nvSpPr>
      <dsp:spPr>
        <a:xfrm>
          <a:off x="6077547" y="3102131"/>
          <a:ext cx="5521435" cy="2048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0" numCol="1" spcCol="1270" anchor="t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/>
        </a:p>
      </dsp:txBody>
      <dsp:txXfrm>
        <a:off x="6077547" y="3102131"/>
        <a:ext cx="5521435" cy="2048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1B81B-41E3-421F-89D3-DC61C30A8437}">
      <dsp:nvSpPr>
        <dsp:cNvPr id="0" name=""/>
        <dsp:cNvSpPr/>
      </dsp:nvSpPr>
      <dsp:spPr>
        <a:xfrm>
          <a:off x="0" y="1798320"/>
          <a:ext cx="11054080" cy="239776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9CEB6-9820-49B6-BC01-F7310B975421}">
      <dsp:nvSpPr>
        <dsp:cNvPr id="0" name=""/>
        <dsp:cNvSpPr/>
      </dsp:nvSpPr>
      <dsp:spPr>
        <a:xfrm>
          <a:off x="2899" y="0"/>
          <a:ext cx="883292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Input </a:t>
          </a:r>
          <a:r>
            <a:rPr lang="de-DE" sz="1600" kern="1200" dirty="0" err="1"/>
            <a:t>image</a:t>
          </a:r>
          <a:endParaRPr lang="de-DE" sz="1600" kern="1200" dirty="0"/>
        </a:p>
      </dsp:txBody>
      <dsp:txXfrm>
        <a:off x="2899" y="0"/>
        <a:ext cx="883292" cy="2397760"/>
      </dsp:txXfrm>
    </dsp:sp>
    <dsp:sp modelId="{7C5D7C12-6673-4EE2-9067-306C79B90834}">
      <dsp:nvSpPr>
        <dsp:cNvPr id="0" name=""/>
        <dsp:cNvSpPr/>
      </dsp:nvSpPr>
      <dsp:spPr>
        <a:xfrm>
          <a:off x="144826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830DF-76DE-471F-A9F9-427876731936}">
      <dsp:nvSpPr>
        <dsp:cNvPr id="0" name=""/>
        <dsp:cNvSpPr/>
      </dsp:nvSpPr>
      <dsp:spPr>
        <a:xfrm>
          <a:off x="916462" y="3596640"/>
          <a:ext cx="1333490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Image </a:t>
          </a:r>
          <a:r>
            <a:rPr lang="de-DE" sz="1600" kern="1200" dirty="0" err="1"/>
            <a:t>histogram</a:t>
          </a:r>
          <a:r>
            <a:rPr lang="de-DE" sz="1600" kern="1200" dirty="0"/>
            <a:t>, P(i)</a:t>
          </a:r>
        </a:p>
      </dsp:txBody>
      <dsp:txXfrm>
        <a:off x="916462" y="3596640"/>
        <a:ext cx="1333490" cy="2397760"/>
      </dsp:txXfrm>
    </dsp:sp>
    <dsp:sp modelId="{96278DD1-E269-4FAC-9D93-297E15D20B2B}">
      <dsp:nvSpPr>
        <dsp:cNvPr id="0" name=""/>
        <dsp:cNvSpPr/>
      </dsp:nvSpPr>
      <dsp:spPr>
        <a:xfrm>
          <a:off x="1283487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EFE53-6374-480F-A556-3BC0467321B0}">
      <dsp:nvSpPr>
        <dsp:cNvPr id="0" name=""/>
        <dsp:cNvSpPr/>
      </dsp:nvSpPr>
      <dsp:spPr>
        <a:xfrm>
          <a:off x="2280222" y="0"/>
          <a:ext cx="1197868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Set </a:t>
          </a:r>
          <a:r>
            <a:rPr lang="de-DE" sz="1600" kern="1200" dirty="0" err="1"/>
            <a:t>up</a:t>
          </a:r>
          <a:r>
            <a:rPr lang="de-DE" sz="1600" kern="1200" dirty="0"/>
            <a:t> initial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de-DE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𝜔</m:t>
                  </m:r>
                </m:e>
                <m:sub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d>
                <m:d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0</m:t>
                  </m:r>
                </m:e>
              </m:d>
            </m:oMath>
          </a14:m>
          <a:r>
            <a:rPr lang="de-DE" sz="1600" kern="1200" dirty="0"/>
            <a:t> and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de-DE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d>
                <m:d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0</m:t>
                  </m:r>
                </m:e>
              </m:d>
            </m:oMath>
          </a14:m>
          <a:endParaRPr lang="de-DE" sz="1600" kern="1200" dirty="0"/>
        </a:p>
      </dsp:txBody>
      <dsp:txXfrm>
        <a:off x="2280222" y="0"/>
        <a:ext cx="1197868" cy="2397760"/>
      </dsp:txXfrm>
    </dsp:sp>
    <dsp:sp modelId="{3FD48617-A5D9-45F1-A393-8860D7FA8947}">
      <dsp:nvSpPr>
        <dsp:cNvPr id="0" name=""/>
        <dsp:cNvSpPr/>
      </dsp:nvSpPr>
      <dsp:spPr>
        <a:xfrm>
          <a:off x="2579436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48BDB-0AA5-46CB-840B-96F09A8AFDCE}">
      <dsp:nvSpPr>
        <dsp:cNvPr id="0" name=""/>
        <dsp:cNvSpPr/>
      </dsp:nvSpPr>
      <dsp:spPr>
        <a:xfrm>
          <a:off x="3508360" y="3596640"/>
          <a:ext cx="1519274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Update </a:t>
          </a:r>
          <a:r>
            <a:rPr lang="de-DE" sz="1600" kern="1200" dirty="0" err="1"/>
            <a:t>values</a:t>
          </a:r>
          <a:r>
            <a:rPr lang="de-DE" sz="1600" kern="1200" dirty="0"/>
            <a:t> </a:t>
          </a:r>
          <a:r>
            <a:rPr lang="de-DE" sz="1600" kern="1200" dirty="0" err="1"/>
            <a:t>of</a:t>
          </a:r>
          <a:r>
            <a:rPr lang="de-DE" sz="1600" kern="1200" dirty="0"/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de-DE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𝜔</m:t>
                  </m:r>
                </m:e>
                <m:sub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r>
            <a:rPr lang="de-DE" sz="1600" kern="1200" dirty="0"/>
            <a:t> and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de-DE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endParaRPr lang="de-DE" sz="1600" kern="1200" dirty="0"/>
        </a:p>
      </dsp:txBody>
      <dsp:txXfrm>
        <a:off x="3508360" y="3596640"/>
        <a:ext cx="1519274" cy="2397760"/>
      </dsp:txXfrm>
    </dsp:sp>
    <dsp:sp modelId="{F9C3B3C2-DE83-4095-B2F6-B8B356E1D3DA}">
      <dsp:nvSpPr>
        <dsp:cNvPr id="0" name=""/>
        <dsp:cNvSpPr/>
      </dsp:nvSpPr>
      <dsp:spPr>
        <a:xfrm>
          <a:off x="3968278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7D0E2-C751-40C9-A4D4-0E54FE30FF66}">
      <dsp:nvSpPr>
        <dsp:cNvPr id="0" name=""/>
        <dsp:cNvSpPr/>
      </dsp:nvSpPr>
      <dsp:spPr>
        <a:xfrm>
          <a:off x="5057905" y="0"/>
          <a:ext cx="1198250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Compute</a:t>
          </a:r>
          <a:r>
            <a:rPr lang="de-DE" sz="1600" kern="1200" dirty="0"/>
            <a:t> </a:t>
          </a:r>
          <a:r>
            <a:rPr lang="de-DE" sz="1600" kern="1200" dirty="0" err="1"/>
            <a:t>variances</a:t>
          </a:r>
          <a:r>
            <a:rPr lang="de-DE" sz="1600" kern="1200" dirty="0"/>
            <a:t>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de-DE" sz="160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de-DE" sz="160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𝜎</m:t>
                  </m:r>
                </m:e>
                <m:sub>
                  <m:r>
                    <a:rPr lang="de-DE" sz="16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𝑏</m:t>
                  </m:r>
                </m:sub>
                <m:sup>
                  <m:r>
                    <a:rPr lang="de-DE" sz="16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2</m:t>
                  </m:r>
                </m:sup>
              </m:sSubSup>
            </m:oMath>
          </a14:m>
          <a:r>
            <a:rPr lang="de-DE" sz="1600" kern="1200" dirty="0">
              <a:solidFill>
                <a:schemeClr val="tx1"/>
              </a:solidFill>
            </a:rPr>
            <a:t> and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de-DE" sz="160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de-DE" sz="160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𝜎</m:t>
                  </m:r>
                </m:e>
                <m:sub>
                  <m:r>
                    <a:rPr lang="de-DE" sz="16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de-DE" sz="16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2</m:t>
                  </m:r>
                </m:sup>
              </m:sSubSup>
            </m:oMath>
          </a14:m>
          <a:r>
            <a:rPr lang="de-DE" sz="1600" kern="1200" dirty="0"/>
            <a:t> </a:t>
          </a:r>
        </a:p>
      </dsp:txBody>
      <dsp:txXfrm>
        <a:off x="5057905" y="0"/>
        <a:ext cx="1198250" cy="2397760"/>
      </dsp:txXfrm>
    </dsp:sp>
    <dsp:sp modelId="{13A0CDDE-08CE-4DAC-B696-F3C0495415D8}">
      <dsp:nvSpPr>
        <dsp:cNvPr id="0" name=""/>
        <dsp:cNvSpPr/>
      </dsp:nvSpPr>
      <dsp:spPr>
        <a:xfrm>
          <a:off x="5357310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7BF8C-5A77-4B38-B9E4-4388B52D53AD}">
      <dsp:nvSpPr>
        <dsp:cNvPr id="0" name=""/>
        <dsp:cNvSpPr/>
      </dsp:nvSpPr>
      <dsp:spPr>
        <a:xfrm>
          <a:off x="6286425" y="3596640"/>
          <a:ext cx="1219051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Select </a:t>
          </a:r>
          <a:r>
            <a:rPr lang="de-DE" sz="1600" kern="1200" dirty="0" err="1"/>
            <a:t>threshold</a:t>
          </a:r>
          <a:r>
            <a:rPr lang="de-DE" sz="1600" kern="1200" dirty="0"/>
            <a:t> </a:t>
          </a:r>
          <a:r>
            <a:rPr lang="de-DE" sz="1600" kern="1200" dirty="0" err="1"/>
            <a:t>intensity</a:t>
          </a:r>
          <a:r>
            <a:rPr lang="de-DE" sz="1600" kern="1200" dirty="0"/>
            <a:t> t</a:t>
          </a:r>
        </a:p>
      </dsp:txBody>
      <dsp:txXfrm>
        <a:off x="6286425" y="3596640"/>
        <a:ext cx="1219051" cy="2397760"/>
      </dsp:txXfrm>
    </dsp:sp>
    <dsp:sp modelId="{B8501684-8000-45F1-802D-3B98AC26F4FF}">
      <dsp:nvSpPr>
        <dsp:cNvPr id="0" name=""/>
        <dsp:cNvSpPr/>
      </dsp:nvSpPr>
      <dsp:spPr>
        <a:xfrm>
          <a:off x="6596231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898BD-9266-4EA9-BDD4-9ED398652CC3}">
      <dsp:nvSpPr>
        <dsp:cNvPr id="0" name=""/>
        <dsp:cNvSpPr/>
      </dsp:nvSpPr>
      <dsp:spPr>
        <a:xfrm>
          <a:off x="7535746" y="0"/>
          <a:ext cx="1470043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Set </a:t>
          </a:r>
          <a:r>
            <a:rPr lang="de-DE" sz="1600" kern="1200" dirty="0" err="1"/>
            <a:t>pixels</a:t>
          </a:r>
          <a:r>
            <a:rPr lang="de-DE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de-DE" sz="160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≤</m:t>
              </m:r>
              <m:r>
                <a:rPr lang="de-DE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 </m:t>
              </m:r>
            </m:oMath>
          </a14:m>
          <a:r>
            <a:rPr lang="de-DE" sz="1600" kern="1200" dirty="0"/>
            <a:t>t </a:t>
          </a:r>
          <a:r>
            <a:rPr lang="de-DE" sz="1600" kern="1200" dirty="0" err="1"/>
            <a:t>to</a:t>
          </a:r>
          <a:r>
            <a:rPr lang="de-DE" sz="1600" kern="1200" dirty="0"/>
            <a:t> 0 and </a:t>
          </a:r>
          <a:r>
            <a:rPr lang="de-DE" sz="1600" kern="1200" dirty="0" err="1"/>
            <a:t>pixels</a:t>
          </a:r>
          <a:r>
            <a:rPr lang="de-DE" sz="1600" kern="1200" dirty="0"/>
            <a:t> &gt; t </a:t>
          </a:r>
          <a:r>
            <a:rPr lang="de-DE" sz="1600" kern="1200" dirty="0" err="1"/>
            <a:t>to</a:t>
          </a:r>
          <a:r>
            <a:rPr lang="de-DE" sz="1600" kern="1200" dirty="0"/>
            <a:t> 255</a:t>
          </a:r>
        </a:p>
      </dsp:txBody>
      <dsp:txXfrm>
        <a:off x="7535746" y="0"/>
        <a:ext cx="1470043" cy="2397760"/>
      </dsp:txXfrm>
    </dsp:sp>
    <dsp:sp modelId="{F2503293-89F9-4845-8767-34E4D8F2E6F2}">
      <dsp:nvSpPr>
        <dsp:cNvPr id="0" name=""/>
        <dsp:cNvSpPr/>
      </dsp:nvSpPr>
      <dsp:spPr>
        <a:xfrm>
          <a:off x="7958975" y="2687181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77631-1272-40CC-AB89-D09E541310B9}">
      <dsp:nvSpPr>
        <dsp:cNvPr id="0" name=""/>
        <dsp:cNvSpPr/>
      </dsp:nvSpPr>
      <dsp:spPr>
        <a:xfrm>
          <a:off x="9036060" y="3596640"/>
          <a:ext cx="909712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Output </a:t>
          </a:r>
          <a:r>
            <a:rPr lang="de-DE" sz="1600" kern="1200" dirty="0" err="1"/>
            <a:t>image</a:t>
          </a:r>
          <a:endParaRPr lang="de-DE" sz="1600" kern="1200" dirty="0"/>
        </a:p>
      </dsp:txBody>
      <dsp:txXfrm>
        <a:off x="9036060" y="3596640"/>
        <a:ext cx="909712" cy="2397760"/>
      </dsp:txXfrm>
    </dsp:sp>
    <dsp:sp modelId="{2A434044-7922-4472-B3D0-B44A913B7CA5}">
      <dsp:nvSpPr>
        <dsp:cNvPr id="0" name=""/>
        <dsp:cNvSpPr/>
      </dsp:nvSpPr>
      <dsp:spPr>
        <a:xfrm>
          <a:off x="9191196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B5035-BB0C-49B8-BB67-08F629B88748}">
      <dsp:nvSpPr>
        <dsp:cNvPr id="0" name=""/>
        <dsp:cNvSpPr/>
      </dsp:nvSpPr>
      <dsp:spPr>
        <a:xfrm rot="5400000">
          <a:off x="-220993" y="221186"/>
          <a:ext cx="1473291" cy="1031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First </a:t>
          </a:r>
          <a:r>
            <a:rPr lang="de-DE" sz="1500" kern="1200" dirty="0" err="1"/>
            <a:t>steps</a:t>
          </a:r>
          <a:endParaRPr lang="de-DE" sz="1500" kern="1200" dirty="0"/>
        </a:p>
      </dsp:txBody>
      <dsp:txXfrm rot="-5400000">
        <a:off x="1" y="515844"/>
        <a:ext cx="1031304" cy="441987"/>
      </dsp:txXfrm>
    </dsp:sp>
    <dsp:sp modelId="{2E6B62D4-A4EA-405A-BE08-5BAF367534E8}">
      <dsp:nvSpPr>
        <dsp:cNvPr id="0" name=""/>
        <dsp:cNvSpPr/>
      </dsp:nvSpPr>
      <dsp:spPr>
        <a:xfrm rot="5400000">
          <a:off x="5279233" y="-4247736"/>
          <a:ext cx="957639" cy="9453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Plan and </a:t>
          </a:r>
          <a:r>
            <a:rPr lang="de-DE" sz="2700" kern="1200" dirty="0" err="1"/>
            <a:t>organize</a:t>
          </a:r>
          <a:r>
            <a:rPr lang="de-DE" sz="2700" kern="1200" dirty="0"/>
            <a:t> </a:t>
          </a:r>
          <a:r>
            <a:rPr lang="de-DE" sz="2700" kern="1200" dirty="0" err="1"/>
            <a:t>team</a:t>
          </a:r>
          <a:r>
            <a:rPr lang="de-DE" sz="2700" kern="1200" dirty="0"/>
            <a:t>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Read </a:t>
          </a:r>
          <a:r>
            <a:rPr lang="de-DE" sz="2700" kern="1200" dirty="0" err="1"/>
            <a:t>resources</a:t>
          </a:r>
          <a:r>
            <a:rPr lang="de-DE" sz="2700" kern="1200" dirty="0"/>
            <a:t> and </a:t>
          </a:r>
          <a:r>
            <a:rPr lang="de-DE" sz="2700" kern="1200" dirty="0" err="1"/>
            <a:t>understand</a:t>
          </a:r>
          <a:r>
            <a:rPr lang="de-DE" sz="2700" kern="1200" dirty="0"/>
            <a:t> </a:t>
          </a:r>
          <a:r>
            <a:rPr lang="de-DE" sz="2700" kern="1200" dirty="0" err="1"/>
            <a:t>data</a:t>
          </a:r>
          <a:endParaRPr lang="de-DE" sz="2700" kern="1200" dirty="0"/>
        </a:p>
      </dsp:txBody>
      <dsp:txXfrm rot="-5400000">
        <a:off x="1031304" y="46941"/>
        <a:ext cx="9406750" cy="864143"/>
      </dsp:txXfrm>
    </dsp:sp>
    <dsp:sp modelId="{63A6E1FF-4341-44E2-8D94-C7003EA28070}">
      <dsp:nvSpPr>
        <dsp:cNvPr id="0" name=""/>
        <dsp:cNvSpPr/>
      </dsp:nvSpPr>
      <dsp:spPr>
        <a:xfrm rot="5400000">
          <a:off x="-220993" y="1498567"/>
          <a:ext cx="1473291" cy="1031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Propject</a:t>
          </a:r>
          <a:r>
            <a:rPr lang="de-DE" sz="1500" kern="1200" dirty="0"/>
            <a:t> </a:t>
          </a:r>
          <a:r>
            <a:rPr lang="de-DE" sz="1500" kern="1200" dirty="0" err="1"/>
            <a:t>proposal</a:t>
          </a:r>
          <a:endParaRPr lang="de-DE" sz="1500" kern="1200" dirty="0"/>
        </a:p>
      </dsp:txBody>
      <dsp:txXfrm rot="-5400000">
        <a:off x="1" y="1793225"/>
        <a:ext cx="1031304" cy="441987"/>
      </dsp:txXfrm>
    </dsp:sp>
    <dsp:sp modelId="{C2005CD8-9716-43FD-835B-932250B82C7E}">
      <dsp:nvSpPr>
        <dsp:cNvPr id="0" name=""/>
        <dsp:cNvSpPr/>
      </dsp:nvSpPr>
      <dsp:spPr>
        <a:xfrm rot="5400000">
          <a:off x="5279233" y="-2970355"/>
          <a:ext cx="957639" cy="9453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 err="1"/>
            <a:t>Visualize</a:t>
          </a:r>
          <a:r>
            <a:rPr lang="de-DE" sz="2700" kern="1200" dirty="0"/>
            <a:t> </a:t>
          </a:r>
          <a:r>
            <a:rPr lang="de-DE" sz="2700" kern="1200" dirty="0" err="1"/>
            <a:t>data</a:t>
          </a:r>
          <a:r>
            <a:rPr lang="de-DE" sz="2700" kern="1200" dirty="0"/>
            <a:t> and </a:t>
          </a:r>
          <a:r>
            <a:rPr lang="de-DE" sz="2700" kern="1200" dirty="0" err="1"/>
            <a:t>understand</a:t>
          </a:r>
          <a:r>
            <a:rPr lang="de-DE" sz="2700" kern="1200" dirty="0"/>
            <a:t> </a:t>
          </a:r>
          <a:r>
            <a:rPr lang="de-DE" sz="2700" kern="1200" dirty="0" err="1"/>
            <a:t>algorithms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Finish </a:t>
          </a:r>
          <a:r>
            <a:rPr lang="de-DE" sz="2700" kern="1200" dirty="0" err="1"/>
            <a:t>project</a:t>
          </a:r>
          <a:r>
            <a:rPr lang="de-DE" sz="2700" kern="1200" dirty="0"/>
            <a:t> </a:t>
          </a:r>
          <a:r>
            <a:rPr lang="de-DE" sz="2700" kern="1200" dirty="0" err="1"/>
            <a:t>proposal</a:t>
          </a:r>
          <a:endParaRPr lang="de-DE" sz="2700" kern="1200" dirty="0"/>
        </a:p>
      </dsp:txBody>
      <dsp:txXfrm rot="-5400000">
        <a:off x="1031304" y="1324322"/>
        <a:ext cx="9406750" cy="864143"/>
      </dsp:txXfrm>
    </dsp:sp>
    <dsp:sp modelId="{F05AB861-08A9-4CAB-8445-077E9EF946CB}">
      <dsp:nvSpPr>
        <dsp:cNvPr id="0" name=""/>
        <dsp:cNvSpPr/>
      </dsp:nvSpPr>
      <dsp:spPr>
        <a:xfrm rot="5400000">
          <a:off x="-220993" y="2775949"/>
          <a:ext cx="1473291" cy="1031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Main </a:t>
          </a:r>
          <a:r>
            <a:rPr lang="de-DE" sz="1500" kern="1200" dirty="0" err="1"/>
            <a:t>algorithms</a:t>
          </a:r>
          <a:endParaRPr lang="de-DE" sz="1500" kern="1200" dirty="0"/>
        </a:p>
      </dsp:txBody>
      <dsp:txXfrm rot="-5400000">
        <a:off x="1" y="3070607"/>
        <a:ext cx="1031304" cy="441987"/>
      </dsp:txXfrm>
    </dsp:sp>
    <dsp:sp modelId="{9AE143BF-F0A9-4111-B760-06125E4B4246}">
      <dsp:nvSpPr>
        <dsp:cNvPr id="0" name=""/>
        <dsp:cNvSpPr/>
      </dsp:nvSpPr>
      <dsp:spPr>
        <a:xfrm rot="5400000">
          <a:off x="5279233" y="-1692973"/>
          <a:ext cx="957639" cy="9453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Implement Otsu </a:t>
          </a:r>
          <a:r>
            <a:rPr lang="de-DE" sz="2700" kern="1200" dirty="0" err="1"/>
            <a:t>thresholding</a:t>
          </a:r>
          <a:r>
            <a:rPr lang="de-DE" sz="2700" kern="1200" dirty="0"/>
            <a:t> and </a:t>
          </a:r>
          <a:r>
            <a:rPr lang="de-DE" sz="2700" kern="1200" dirty="0" err="1"/>
            <a:t>dice</a:t>
          </a:r>
          <a:r>
            <a:rPr lang="de-DE" sz="2700" kern="1200" dirty="0"/>
            <a:t> score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Test </a:t>
          </a:r>
          <a:r>
            <a:rPr lang="de-DE" sz="2700" kern="1200" dirty="0" err="1"/>
            <a:t>it</a:t>
          </a:r>
          <a:r>
            <a:rPr lang="de-DE" sz="2700" kern="1200" dirty="0"/>
            <a:t> on </a:t>
          </a:r>
          <a:r>
            <a:rPr lang="de-DE" sz="2700" kern="1200" dirty="0" err="1"/>
            <a:t>data</a:t>
          </a:r>
          <a:r>
            <a:rPr lang="de-DE" sz="2700" kern="1200" dirty="0"/>
            <a:t> </a:t>
          </a:r>
        </a:p>
      </dsp:txBody>
      <dsp:txXfrm rot="-5400000">
        <a:off x="1031304" y="2601704"/>
        <a:ext cx="9406750" cy="8641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F5F6A-DAFD-4E32-B0B2-B95E59F20D2C}">
      <dsp:nvSpPr>
        <dsp:cNvPr id="0" name=""/>
        <dsp:cNvSpPr/>
      </dsp:nvSpPr>
      <dsp:spPr>
        <a:xfrm rot="5400000">
          <a:off x="-135815" y="13619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Preprocessing</a:t>
          </a:r>
          <a:r>
            <a:rPr lang="de-DE" sz="500" kern="1200" dirty="0"/>
            <a:t> and </a:t>
          </a:r>
          <a:r>
            <a:rPr lang="de-DE" sz="500" kern="1200" dirty="0" err="1"/>
            <a:t>testing</a:t>
          </a:r>
          <a:endParaRPr lang="de-DE" sz="500" kern="1200" dirty="0"/>
        </a:p>
      </dsp:txBody>
      <dsp:txXfrm rot="-5400000">
        <a:off x="1" y="317283"/>
        <a:ext cx="633804" cy="271631"/>
      </dsp:txXfrm>
    </dsp:sp>
    <dsp:sp modelId="{12B69BF8-379D-4ACF-8992-B21DEDBFE9EF}">
      <dsp:nvSpPr>
        <dsp:cNvPr id="0" name=""/>
        <dsp:cNvSpPr/>
      </dsp:nvSpPr>
      <dsp:spPr>
        <a:xfrm rot="5400000">
          <a:off x="5386957" y="-475277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Implement different </a:t>
          </a:r>
          <a:r>
            <a:rPr lang="de-DE" sz="1600" kern="1200" dirty="0" err="1"/>
            <a:t>preprocessing</a:t>
          </a:r>
          <a:r>
            <a:rPr lang="de-DE" sz="1600" kern="1200" dirty="0"/>
            <a:t> </a:t>
          </a:r>
          <a:r>
            <a:rPr lang="de-DE" sz="1600" kern="1200" dirty="0" err="1"/>
            <a:t>features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Test </a:t>
          </a:r>
          <a:r>
            <a:rPr lang="de-DE" sz="1600" kern="1200" dirty="0" err="1"/>
            <a:t>pipeline</a:t>
          </a:r>
          <a:r>
            <a:rPr lang="de-DE" sz="1600" kern="1200" dirty="0"/>
            <a:t> on </a:t>
          </a:r>
          <a:r>
            <a:rPr lang="de-DE" sz="1600" kern="1200" dirty="0" err="1"/>
            <a:t>optimized</a:t>
          </a:r>
          <a:r>
            <a:rPr lang="de-DE" sz="1600" kern="1200" dirty="0"/>
            <a:t> </a:t>
          </a:r>
          <a:r>
            <a:rPr lang="de-DE" sz="1600" kern="1200" dirty="0" err="1"/>
            <a:t>images</a:t>
          </a:r>
          <a:endParaRPr lang="de-DE" sz="1600" kern="1200" dirty="0"/>
        </a:p>
      </dsp:txBody>
      <dsp:txXfrm rot="-5400000">
        <a:off x="633805" y="29112"/>
        <a:ext cx="10066108" cy="531073"/>
      </dsp:txXfrm>
    </dsp:sp>
    <dsp:sp modelId="{02F77DC1-A16A-40A8-8C2D-CFE3230522AD}">
      <dsp:nvSpPr>
        <dsp:cNvPr id="0" name=""/>
        <dsp:cNvSpPr/>
      </dsp:nvSpPr>
      <dsp:spPr>
        <a:xfrm rot="5400000">
          <a:off x="-135815" y="92183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Local</a:t>
          </a:r>
          <a:r>
            <a:rPr lang="de-DE" sz="500" kern="1200" dirty="0"/>
            <a:t> </a:t>
          </a:r>
          <a:r>
            <a:rPr lang="de-DE" sz="500" kern="1200" dirty="0" err="1"/>
            <a:t>threshold</a:t>
          </a:r>
          <a:endParaRPr lang="de-DE" sz="500" kern="1200" dirty="0"/>
        </a:p>
      </dsp:txBody>
      <dsp:txXfrm rot="-5400000">
        <a:off x="1" y="1102923"/>
        <a:ext cx="633804" cy="271631"/>
      </dsp:txXfrm>
    </dsp:sp>
    <dsp:sp modelId="{6537B4CD-7EC2-460E-939B-8E237198189E}">
      <dsp:nvSpPr>
        <dsp:cNvPr id="0" name=""/>
        <dsp:cNvSpPr/>
      </dsp:nvSpPr>
      <dsp:spPr>
        <a:xfrm rot="5400000">
          <a:off x="5386957" y="-396713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Impement</a:t>
          </a:r>
          <a:r>
            <a:rPr lang="de-DE" sz="1600" kern="1200" dirty="0"/>
            <a:t> </a:t>
          </a:r>
          <a:r>
            <a:rPr lang="de-DE" sz="1600" kern="1200" dirty="0" err="1"/>
            <a:t>sliding</a:t>
          </a:r>
          <a:r>
            <a:rPr lang="de-DE" sz="1600" kern="1200" dirty="0"/>
            <a:t> </a:t>
          </a:r>
          <a:r>
            <a:rPr lang="de-DE" sz="1600" kern="1200" dirty="0" err="1"/>
            <a:t>window</a:t>
          </a:r>
          <a:r>
            <a:rPr lang="de-DE" sz="1600" kern="1200" dirty="0"/>
            <a:t> </a:t>
          </a:r>
          <a:r>
            <a:rPr lang="de-DE" sz="1600" kern="1200" dirty="0" err="1"/>
            <a:t>scheme</a:t>
          </a:r>
          <a:r>
            <a:rPr lang="de-DE" sz="1600" kern="1200" dirty="0"/>
            <a:t>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Organize</a:t>
          </a:r>
          <a:r>
            <a:rPr lang="de-DE" sz="1600" kern="1200" dirty="0"/>
            <a:t> and </a:t>
          </a:r>
          <a:r>
            <a:rPr lang="de-DE" sz="1600" kern="1200" dirty="0" err="1"/>
            <a:t>optimize</a:t>
          </a:r>
          <a:r>
            <a:rPr lang="de-DE" sz="1600" kern="1200" dirty="0"/>
            <a:t> code</a:t>
          </a:r>
        </a:p>
      </dsp:txBody>
      <dsp:txXfrm rot="-5400000">
        <a:off x="633805" y="814752"/>
        <a:ext cx="10066108" cy="531073"/>
      </dsp:txXfrm>
    </dsp:sp>
    <dsp:sp modelId="{4372A12C-1810-4F6D-8393-851F0EE5422A}">
      <dsp:nvSpPr>
        <dsp:cNvPr id="0" name=""/>
        <dsp:cNvSpPr/>
      </dsp:nvSpPr>
      <dsp:spPr>
        <a:xfrm rot="5400000">
          <a:off x="-135815" y="170747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Alternative </a:t>
          </a:r>
          <a:r>
            <a:rPr lang="de-DE" sz="500" kern="1200" dirty="0" err="1"/>
            <a:t>evaluation</a:t>
          </a:r>
          <a:r>
            <a:rPr lang="de-DE" sz="500" kern="1200" dirty="0"/>
            <a:t> </a:t>
          </a:r>
          <a:r>
            <a:rPr lang="de-DE" sz="500" kern="1200" dirty="0" err="1"/>
            <a:t>methods</a:t>
          </a:r>
          <a:r>
            <a:rPr lang="de-DE" sz="500" kern="1200" dirty="0"/>
            <a:t> and </a:t>
          </a:r>
          <a:r>
            <a:rPr lang="de-DE" sz="500" kern="1200" dirty="0" err="1"/>
            <a:t>further</a:t>
          </a:r>
          <a:r>
            <a:rPr lang="de-DE" sz="500" kern="1200" dirty="0"/>
            <a:t> </a:t>
          </a:r>
          <a:r>
            <a:rPr lang="de-DE" sz="500" kern="1200" dirty="0" err="1"/>
            <a:t>ideas</a:t>
          </a:r>
          <a:endParaRPr lang="de-DE" sz="500" kern="1200" dirty="0"/>
        </a:p>
      </dsp:txBody>
      <dsp:txXfrm rot="-5400000">
        <a:off x="1" y="1888563"/>
        <a:ext cx="633804" cy="271631"/>
      </dsp:txXfrm>
    </dsp:sp>
    <dsp:sp modelId="{F7099007-3D5E-4C66-B940-041A893E0827}">
      <dsp:nvSpPr>
        <dsp:cNvPr id="0" name=""/>
        <dsp:cNvSpPr/>
      </dsp:nvSpPr>
      <dsp:spPr>
        <a:xfrm rot="5400000">
          <a:off x="5386957" y="-318149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Implement </a:t>
          </a:r>
          <a:r>
            <a:rPr lang="de-DE" sz="1600" kern="1200" dirty="0" err="1"/>
            <a:t>further</a:t>
          </a:r>
          <a:r>
            <a:rPr lang="de-DE" sz="1600" kern="1200" dirty="0"/>
            <a:t> </a:t>
          </a:r>
          <a:r>
            <a:rPr lang="de-DE" sz="1600" kern="1200" dirty="0" err="1"/>
            <a:t>evaluation</a:t>
          </a:r>
          <a:r>
            <a:rPr lang="de-DE" sz="1600" kern="1200" dirty="0"/>
            <a:t> </a:t>
          </a:r>
          <a:r>
            <a:rPr lang="de-DE" sz="1600" kern="1200" dirty="0" err="1"/>
            <a:t>methods</a:t>
          </a:r>
          <a:r>
            <a:rPr lang="de-DE" sz="1600" kern="1200" dirty="0"/>
            <a:t>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Implement </a:t>
          </a:r>
          <a:r>
            <a:rPr lang="de-DE" sz="1600" kern="1200" dirty="0" err="1"/>
            <a:t>two</a:t>
          </a:r>
          <a:r>
            <a:rPr lang="de-DE" sz="1600" kern="1200" dirty="0"/>
            <a:t>-level-Otsu</a:t>
          </a:r>
        </a:p>
      </dsp:txBody>
      <dsp:txXfrm rot="-5400000">
        <a:off x="633805" y="1600392"/>
        <a:ext cx="10066108" cy="531073"/>
      </dsp:txXfrm>
    </dsp:sp>
    <dsp:sp modelId="{8175660D-2D95-42C2-B346-F266A2D1CF87}">
      <dsp:nvSpPr>
        <dsp:cNvPr id="0" name=""/>
        <dsp:cNvSpPr/>
      </dsp:nvSpPr>
      <dsp:spPr>
        <a:xfrm rot="5400000">
          <a:off x="-135815" y="249311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Cell</a:t>
          </a:r>
          <a:r>
            <a:rPr lang="de-DE" sz="500" kern="1200" dirty="0"/>
            <a:t> </a:t>
          </a:r>
          <a:r>
            <a:rPr lang="de-DE" sz="500" kern="1200" dirty="0" err="1"/>
            <a:t>counting</a:t>
          </a:r>
          <a:endParaRPr lang="de-DE" sz="500" kern="1200" dirty="0"/>
        </a:p>
      </dsp:txBody>
      <dsp:txXfrm rot="-5400000">
        <a:off x="1" y="2674203"/>
        <a:ext cx="633804" cy="271631"/>
      </dsp:txXfrm>
    </dsp:sp>
    <dsp:sp modelId="{06D2F07F-3019-448E-B221-31A25B2642FC}">
      <dsp:nvSpPr>
        <dsp:cNvPr id="0" name=""/>
        <dsp:cNvSpPr/>
      </dsp:nvSpPr>
      <dsp:spPr>
        <a:xfrm rot="5400000">
          <a:off x="5386957" y="-239585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Implement </a:t>
          </a:r>
          <a:r>
            <a:rPr lang="de-DE" sz="1600" kern="1200" dirty="0" err="1"/>
            <a:t>cell</a:t>
          </a:r>
          <a:r>
            <a:rPr lang="de-DE" sz="1600" kern="1200" dirty="0"/>
            <a:t> </a:t>
          </a:r>
          <a:r>
            <a:rPr lang="de-DE" sz="1600" kern="1200" dirty="0" err="1"/>
            <a:t>counting</a:t>
          </a:r>
          <a:r>
            <a:rPr lang="de-DE" sz="1600" kern="1200" dirty="0"/>
            <a:t> </a:t>
          </a:r>
          <a:r>
            <a:rPr lang="de-DE" sz="1600" kern="1200" dirty="0" err="1"/>
            <a:t>algorithm</a:t>
          </a:r>
          <a:endParaRPr lang="de-DE" sz="1600" kern="1200" dirty="0"/>
        </a:p>
      </dsp:txBody>
      <dsp:txXfrm rot="-5400000">
        <a:off x="633805" y="2386032"/>
        <a:ext cx="10066108" cy="531073"/>
      </dsp:txXfrm>
    </dsp:sp>
    <dsp:sp modelId="{EBF31B92-60A3-4E46-97CE-7B331931D9D3}">
      <dsp:nvSpPr>
        <dsp:cNvPr id="0" name=""/>
        <dsp:cNvSpPr/>
      </dsp:nvSpPr>
      <dsp:spPr>
        <a:xfrm rot="5400000">
          <a:off x="-135815" y="327875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Buffer and Final </a:t>
          </a:r>
          <a:r>
            <a:rPr lang="de-DE" sz="500" kern="1200" dirty="0" err="1"/>
            <a:t>presentation</a:t>
          </a:r>
          <a:endParaRPr lang="de-DE" sz="500" kern="1200" dirty="0"/>
        </a:p>
      </dsp:txBody>
      <dsp:txXfrm rot="-5400000">
        <a:off x="1" y="3459843"/>
        <a:ext cx="633804" cy="271631"/>
      </dsp:txXfrm>
    </dsp:sp>
    <dsp:sp modelId="{58F4BF40-24EA-41E9-A5FF-D70775B4D70F}">
      <dsp:nvSpPr>
        <dsp:cNvPr id="0" name=""/>
        <dsp:cNvSpPr/>
      </dsp:nvSpPr>
      <dsp:spPr>
        <a:xfrm rot="5400000">
          <a:off x="5386957" y="-161021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Compare</a:t>
          </a:r>
          <a:r>
            <a:rPr lang="de-DE" sz="1600" kern="1200" dirty="0"/>
            <a:t>/</a:t>
          </a:r>
          <a:r>
            <a:rPr lang="de-DE" sz="1600" kern="1200" dirty="0" err="1"/>
            <a:t>collaborate</a:t>
          </a:r>
          <a:r>
            <a:rPr lang="de-DE" sz="1600" kern="1200" dirty="0"/>
            <a:t> </a:t>
          </a:r>
          <a:r>
            <a:rPr lang="de-DE" sz="1600" kern="1200" dirty="0" err="1"/>
            <a:t>with</a:t>
          </a:r>
          <a:r>
            <a:rPr lang="de-DE" sz="1600" kern="1200" dirty="0"/>
            <a:t> </a:t>
          </a:r>
          <a:r>
            <a:rPr lang="de-DE" sz="1600" kern="1200" dirty="0" err="1"/>
            <a:t>other</a:t>
          </a:r>
          <a:r>
            <a:rPr lang="de-DE" sz="1600" kern="1200" dirty="0"/>
            <a:t> </a:t>
          </a:r>
          <a:r>
            <a:rPr lang="de-DE" sz="1600" kern="1200" dirty="0" err="1"/>
            <a:t>team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Clean GitHub and </a:t>
          </a:r>
          <a:r>
            <a:rPr lang="de-DE" sz="1600" kern="1200" dirty="0" err="1"/>
            <a:t>write</a:t>
          </a:r>
          <a:r>
            <a:rPr lang="de-DE" sz="1600" kern="1200" dirty="0"/>
            <a:t> final </a:t>
          </a:r>
          <a:r>
            <a:rPr lang="de-DE" sz="1600" kern="1200" dirty="0" err="1"/>
            <a:t>report</a:t>
          </a:r>
          <a:r>
            <a:rPr lang="de-DE" sz="1600" kern="1200" dirty="0"/>
            <a:t> </a:t>
          </a:r>
        </a:p>
      </dsp:txBody>
      <dsp:txXfrm rot="-5400000">
        <a:off x="633805" y="3171672"/>
        <a:ext cx="10066108" cy="53107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26DA-FE52-4512-9460-500F6FFBDF2D}">
      <dsp:nvSpPr>
        <dsp:cNvPr id="0" name=""/>
        <dsp:cNvSpPr/>
      </dsp:nvSpPr>
      <dsp:spPr>
        <a:xfrm>
          <a:off x="3987130" y="0"/>
          <a:ext cx="2459736" cy="24597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Meetings</a:t>
          </a:r>
        </a:p>
      </dsp:txBody>
      <dsp:txXfrm>
        <a:off x="4315095" y="430453"/>
        <a:ext cx="1803806" cy="1106881"/>
      </dsp:txXfrm>
    </dsp:sp>
    <dsp:sp modelId="{8FF59409-1394-4F1A-B17B-0E242565339D}">
      <dsp:nvSpPr>
        <dsp:cNvPr id="0" name=""/>
        <dsp:cNvSpPr/>
      </dsp:nvSpPr>
      <dsp:spPr>
        <a:xfrm>
          <a:off x="5862318" y="985526"/>
          <a:ext cx="2459736" cy="24597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Teamwork</a:t>
          </a:r>
        </a:p>
      </dsp:txBody>
      <dsp:txXfrm>
        <a:off x="6614588" y="1620957"/>
        <a:ext cx="1475841" cy="1352854"/>
      </dsp:txXfrm>
    </dsp:sp>
    <dsp:sp modelId="{E7C609C4-8836-413A-BC74-4B7FF1E0261A}">
      <dsp:nvSpPr>
        <dsp:cNvPr id="0" name=""/>
        <dsp:cNvSpPr/>
      </dsp:nvSpPr>
      <dsp:spPr>
        <a:xfrm>
          <a:off x="2571249" y="1558103"/>
          <a:ext cx="2459736" cy="24597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GitHub</a:t>
          </a:r>
        </a:p>
      </dsp:txBody>
      <dsp:txXfrm>
        <a:off x="2802874" y="2193535"/>
        <a:ext cx="1475841" cy="1352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19AD3-658A-4022-B873-92D104DA997E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5E504-1BBF-47A8-A405-3F5D7287064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07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5E504-1BBF-47A8-A405-3F5D7287064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109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5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8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2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4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0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0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8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9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9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2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87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6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QuickStyle" Target="../diagrams/quickStyle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Layout" Target="../diagrams/layout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diagramData" Target="../diagrams/data5.xml"/><Relationship Id="rId5" Type="http://schemas.openxmlformats.org/officeDocument/2006/relationships/diagramColors" Target="../diagrams/colors3.xml"/><Relationship Id="rId15" Type="http://schemas.microsoft.com/office/2007/relationships/diagramDrawing" Target="../diagrams/drawing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.xml"/><Relationship Id="rId14" Type="http://schemas.openxmlformats.org/officeDocument/2006/relationships/diagramColors" Target="../diagrams/colors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3" Type="http://schemas.openxmlformats.org/officeDocument/2006/relationships/diagramLayout" Target="../diagrams/layout5.xml"/><Relationship Id="rId21" Type="http://schemas.openxmlformats.org/officeDocument/2006/relationships/image" Target="../media/image30.png"/><Relationship Id="rId7" Type="http://schemas.openxmlformats.org/officeDocument/2006/relationships/diagramData" Target="../diagrams/data7.xml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" Type="http://schemas.openxmlformats.org/officeDocument/2006/relationships/diagramData" Target="../diagrams/data6.xml"/><Relationship Id="rId16" Type="http://schemas.openxmlformats.org/officeDocument/2006/relationships/image" Target="../media/image25.svg"/><Relationship Id="rId20" Type="http://schemas.openxmlformats.org/officeDocument/2006/relationships/image" Target="../media/image29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20.png"/><Relationship Id="rId24" Type="http://schemas.openxmlformats.org/officeDocument/2006/relationships/image" Target="../media/image33.svg"/><Relationship Id="rId5" Type="http://schemas.openxmlformats.org/officeDocument/2006/relationships/diagramColors" Target="../diagrams/colors5.xml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diagramColors" Target="../diagrams/colors5.xml"/><Relationship Id="rId19" Type="http://schemas.openxmlformats.org/officeDocument/2006/relationships/image" Target="../media/image28.png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5.xml"/><Relationship Id="rId14" Type="http://schemas.openxmlformats.org/officeDocument/2006/relationships/image" Target="../media/image23.svg"/><Relationship Id="rId22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diagramLayout" Target="../diagrams/layout8.xml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openxmlformats.org/officeDocument/2006/relationships/image" Target="../media/image47.png"/><Relationship Id="rId5" Type="http://schemas.openxmlformats.org/officeDocument/2006/relationships/diagramColors" Target="../diagrams/colors8.xml"/><Relationship Id="rId10" Type="http://schemas.openxmlformats.org/officeDocument/2006/relationships/image" Target="../media/image46.sv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3">
            <a:extLst>
              <a:ext uri="{FF2B5EF4-FFF2-40B4-BE49-F238E27FC236}">
                <a16:creationId xmlns:a16="http://schemas.microsoft.com/office/drawing/2014/main" id="{131FEE80-6E7A-B67A-44F9-C78C71208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1" b="3647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1A9B04-43D2-45CB-A040-FF4F492F8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tx1"/>
                </a:solidFill>
              </a:rPr>
              <a:t>Project proposal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D0529F-9D57-4F3B-811A-42E22AEFE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de-DE"/>
              <a:t>Biomedical Image 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7087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43FC3BDF-1CB5-10DA-7E88-89F5AD356F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8457357"/>
              </p:ext>
            </p:extLst>
          </p:nvPr>
        </p:nvGraphicFramePr>
        <p:xfrm>
          <a:off x="1686560" y="548640"/>
          <a:ext cx="10292080" cy="5760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4CE3A299-0FA3-278F-BBB4-7557401883F3}"/>
              </a:ext>
            </a:extLst>
          </p:cNvPr>
          <p:cNvSpPr txBox="1"/>
          <p:nvPr/>
        </p:nvSpPr>
        <p:spPr>
          <a:xfrm>
            <a:off x="3139440" y="2951946"/>
            <a:ext cx="2448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</a:rPr>
              <a:t>Image </a:t>
            </a:r>
            <a:r>
              <a:rPr lang="de-DE" sz="2800" dirty="0" err="1">
                <a:solidFill>
                  <a:schemeClr val="bg1"/>
                </a:solidFill>
              </a:rPr>
              <a:t>Thresholding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030062C-3AE9-9D3B-35A7-4F9E2C84C0C9}"/>
              </a:ext>
            </a:extLst>
          </p:cNvPr>
          <p:cNvSpPr txBox="1"/>
          <p:nvPr/>
        </p:nvSpPr>
        <p:spPr>
          <a:xfrm>
            <a:off x="7487920" y="1219200"/>
            <a:ext cx="260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Otsu </a:t>
            </a:r>
            <a:r>
              <a:rPr lang="de-DE" dirty="0" err="1"/>
              <a:t>Thresholding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139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1CCF0-7947-9B10-9067-D267B8C5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Otsu </a:t>
            </a:r>
            <a:r>
              <a:rPr lang="de-DE" dirty="0" err="1"/>
              <a:t>Thresholding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F17C06-8CC2-65E5-B94A-633AA9A0A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Histogram</a:t>
            </a:r>
            <a:r>
              <a:rPr lang="de-DE" dirty="0"/>
              <a:t> einer bimodal </a:t>
            </a:r>
            <a:r>
              <a:rPr lang="de-DE" dirty="0" err="1"/>
              <a:t>distribution</a:t>
            </a:r>
            <a:r>
              <a:rPr lang="de-DE" dirty="0"/>
              <a:t>+ </a:t>
            </a:r>
            <a:r>
              <a:rPr lang="de-DE" dirty="0" err="1"/>
              <a:t>threshold</a:t>
            </a:r>
            <a:r>
              <a:rPr lang="de-DE" dirty="0"/>
              <a:t>!!!!</a:t>
            </a:r>
          </a:p>
        </p:txBody>
      </p:sp>
    </p:spTree>
    <p:extLst>
      <p:ext uri="{BB962C8B-B14F-4D97-AF65-F5344CB8AC3E}">
        <p14:creationId xmlns:p14="http://schemas.microsoft.com/office/powerpoint/2010/main" val="1595822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4BE9C-948B-E17F-02CD-105539AF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Otsu </a:t>
            </a:r>
            <a:r>
              <a:rPr lang="de-DE" dirty="0" err="1"/>
              <a:t>Thresholding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21F875D-6FE0-A6B1-E8DB-98354322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96805"/>
            <a:ext cx="3708000" cy="37080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01D36A56-EF4D-C7EB-DC1F-F99149AFF1C9}"/>
              </a:ext>
            </a:extLst>
          </p:cNvPr>
          <p:cNvSpPr txBox="1"/>
          <p:nvPr/>
        </p:nvSpPr>
        <p:spPr>
          <a:xfrm>
            <a:off x="4907280" y="2661920"/>
            <a:ext cx="369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Histogramm von diesem Bild: t39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61BBD9F-EDED-0AA7-BF06-D8402AD24D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94" t="8430" r="38463" b="25333"/>
          <a:stretch/>
        </p:blipFill>
        <p:spPr>
          <a:xfrm>
            <a:off x="9442040" y="2175777"/>
            <a:ext cx="1842752" cy="382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93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43831-D3C7-14D0-C9B6-D35ED18B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Otsu </a:t>
            </a:r>
            <a:r>
              <a:rPr lang="de-DE" dirty="0" err="1"/>
              <a:t>Thresholding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69916BDC-60FC-2DB7-C95A-B833BA301CF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Determintation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optimal </a:t>
            </a:r>
            <a:r>
              <a:rPr lang="de-DE" dirty="0" err="1"/>
              <a:t>threshold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maximizing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between-class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equivalently</a:t>
            </a:r>
            <a:r>
              <a:rPr lang="de-DE" dirty="0"/>
              <a:t> </a:t>
            </a:r>
            <a:r>
              <a:rPr lang="de-DE" dirty="0" err="1"/>
              <a:t>minimizing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within-class</a:t>
            </a:r>
            <a:r>
              <a:rPr lang="de-DE" dirty="0"/>
              <a:t> </a:t>
            </a:r>
            <a:r>
              <a:rPr lang="de-DE" dirty="0" err="1"/>
              <a:t>variance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marL="201168" lvl="1" indent="0">
              <a:buNone/>
            </a:pPr>
            <a:endParaRPr lang="de-DE" dirty="0"/>
          </a:p>
          <a:p>
            <a:pPr marL="201168" lvl="1" indent="0">
              <a:buNone/>
            </a:pPr>
            <a:endParaRPr lang="de-DE" dirty="0"/>
          </a:p>
        </p:txBody>
      </p:sp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E42D1EAB-9C07-8C72-5D75-D247442348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5004475"/>
              </p:ext>
            </p:extLst>
          </p:nvPr>
        </p:nvGraphicFramePr>
        <p:xfrm>
          <a:off x="1097280" y="2407919"/>
          <a:ext cx="10129520" cy="4551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D90E16A-3483-DB60-7071-18B84DB71B5A}"/>
                  </a:ext>
                </a:extLst>
              </p:cNvPr>
              <p:cNvSpPr txBox="1"/>
              <p:nvPr/>
            </p:nvSpPr>
            <p:spPr>
              <a:xfrm>
                <a:off x="1097280" y="3215640"/>
                <a:ext cx="4297680" cy="2211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u="sng" dirty="0">
                    <a:solidFill>
                      <a:schemeClr val="bg1"/>
                    </a:solidFill>
                  </a:rPr>
                  <a:t>Between-class </a:t>
                </a:r>
                <a:r>
                  <a:rPr lang="de-DE" sz="2400" u="sng" dirty="0" err="1">
                    <a:solidFill>
                      <a:schemeClr val="bg1"/>
                    </a:solidFill>
                  </a:rPr>
                  <a:t>variance</a:t>
                </a:r>
                <a:endParaRPr lang="de-DE" sz="2400" u="sng" dirty="0">
                  <a:solidFill>
                    <a:schemeClr val="bg1"/>
                  </a:solidFill>
                </a:endParaRPr>
              </a:p>
              <a:p>
                <a:endParaRPr lang="de-DE" u="sng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2000" i="1" baseline="30000" dirty="0">
                    <a:solidFill>
                      <a:schemeClr val="bg1"/>
                    </a:solidFill>
                  </a:rPr>
                  <a:t>2 </a:t>
                </a:r>
                <a:r>
                  <a:rPr lang="de-DE" sz="2000" i="1" dirty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de-DE" sz="2000" i="1" baseline="30000" dirty="0">
                  <a:solidFill>
                    <a:schemeClr val="bg1"/>
                  </a:solidFill>
                </a:endParaRPr>
              </a:p>
              <a:p>
                <a:endParaRPr lang="de-DE" sz="2000" i="1" baseline="300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bg1"/>
                    </a:solidFill>
                  </a:rPr>
                  <a:t> =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Probabilities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of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calss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occurrence</a:t>
                </a:r>
                <a:endParaRPr lang="de-DE" sz="1600" dirty="0">
                  <a:solidFill>
                    <a:schemeClr val="bg1"/>
                  </a:solidFill>
                </a:endParaRPr>
              </a:p>
              <a:p>
                <a:endParaRPr lang="de-DE" sz="1600" baseline="300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solidFill>
                      <a:schemeClr val="bg1"/>
                    </a:solidFill>
                  </a:rPr>
                  <a:t> = Class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mean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levels</a:t>
                </a:r>
                <a:r>
                  <a:rPr lang="de-DE" sz="1600" baseline="300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D90E16A-3483-DB60-7071-18B84DB7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215640"/>
                <a:ext cx="4297680" cy="2211503"/>
              </a:xfrm>
              <a:prstGeom prst="rect">
                <a:avLst/>
              </a:prstGeom>
              <a:blipFill>
                <a:blip r:embed="rId7"/>
                <a:stretch>
                  <a:fillRect t="-1934" b="-16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9A9B6FC-43EE-F488-1956-A67D3D9449CB}"/>
                  </a:ext>
                </a:extLst>
              </p:cNvPr>
              <p:cNvSpPr txBox="1"/>
              <p:nvPr/>
            </p:nvSpPr>
            <p:spPr>
              <a:xfrm flipH="1">
                <a:off x="6675120" y="3215640"/>
                <a:ext cx="4419600" cy="2260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u="sng" dirty="0">
                    <a:solidFill>
                      <a:schemeClr val="bg1"/>
                    </a:solidFill>
                  </a:rPr>
                  <a:t>Within-class </a:t>
                </a:r>
                <a:r>
                  <a:rPr lang="de-DE" sz="2400" u="sng" dirty="0" err="1">
                    <a:solidFill>
                      <a:schemeClr val="bg1"/>
                    </a:solidFill>
                  </a:rPr>
                  <a:t>variance</a:t>
                </a:r>
                <a:endParaRPr lang="de-DE" sz="2400" u="sng" dirty="0">
                  <a:solidFill>
                    <a:schemeClr val="bg1"/>
                  </a:solidFill>
                </a:endParaRPr>
              </a:p>
              <a:p>
                <a:endParaRPr lang="de-DE" u="sng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de-DE" sz="1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de-DE" sz="1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</m:oMath>
                </a14:m>
                <a:r>
                  <a:rPr lang="de-DE" sz="1600" dirty="0">
                    <a:solidFill>
                      <a:schemeClr val="bg1"/>
                    </a:solidFill>
                  </a:rPr>
                  <a:t> =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Probabilities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of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calss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occurrence</a:t>
                </a:r>
                <a:endParaRPr lang="de-DE" sz="1600" dirty="0">
                  <a:solidFill>
                    <a:schemeClr val="bg1"/>
                  </a:solidFill>
                </a:endParaRPr>
              </a:p>
              <a:p>
                <a:endParaRPr lang="de-DE" sz="16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sub>
                      <m:sup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bg1"/>
                    </a:solidFill>
                  </a:rPr>
                  <a:t>= Class </a:t>
                </a:r>
                <a:r>
                  <a:rPr lang="de-DE" dirty="0" err="1">
                    <a:solidFill>
                      <a:schemeClr val="bg1"/>
                    </a:solidFill>
                  </a:rPr>
                  <a:t>variances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9A9B6FC-43EE-F488-1956-A67D3D944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75120" y="3215640"/>
                <a:ext cx="4419600" cy="2260619"/>
              </a:xfrm>
              <a:prstGeom prst="rect">
                <a:avLst/>
              </a:prstGeom>
              <a:blipFill>
                <a:blip r:embed="rId8"/>
                <a:stretch>
                  <a:fillRect t="-1892" b="-27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10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Diagramm 11">
                <a:extLst>
                  <a:ext uri="{FF2B5EF4-FFF2-40B4-BE49-F238E27FC236}">
                    <a16:creationId xmlns:a16="http://schemas.microsoft.com/office/drawing/2014/main" id="{AEF4976E-E8C5-E1BD-DF2C-F082E400B4A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64376007"/>
                  </p:ext>
                </p:extLst>
              </p:nvPr>
            </p:nvGraphicFramePr>
            <p:xfrm>
              <a:off x="294640" y="0"/>
              <a:ext cx="11562080" cy="63906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12" name="Diagramm 11">
                <a:extLst>
                  <a:ext uri="{FF2B5EF4-FFF2-40B4-BE49-F238E27FC236}">
                    <a16:creationId xmlns:a16="http://schemas.microsoft.com/office/drawing/2014/main" id="{AEF4976E-E8C5-E1BD-DF2C-F082E400B4A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64376007"/>
                  </p:ext>
                </p:extLst>
              </p:nvPr>
            </p:nvGraphicFramePr>
            <p:xfrm>
              <a:off x="294640" y="0"/>
              <a:ext cx="11562080" cy="63906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7B370A80-1C72-C29E-78ED-BC0A35683F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3886755"/>
              </p:ext>
            </p:extLst>
          </p:nvPr>
        </p:nvGraphicFramePr>
        <p:xfrm>
          <a:off x="294640" y="863600"/>
          <a:ext cx="11602720" cy="5274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561A36AE-37BB-94D4-4E6D-94082032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Otsu </a:t>
            </a:r>
            <a:r>
              <a:rPr lang="de-DE" dirty="0" err="1"/>
              <a:t>Thresholding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8896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CB3B-C534-5AF7-3194-DE503108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Otsu Thresholding</a:t>
            </a:r>
            <a:r>
              <a:rPr lang="de-DE" dirty="0"/>
              <a:t> - </a:t>
            </a:r>
            <a:r>
              <a:rPr lang="de-DE" dirty="0" err="1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Diagramm 4">
                <a:extLst>
                  <a:ext uri="{FF2B5EF4-FFF2-40B4-BE49-F238E27FC236}">
                    <a16:creationId xmlns:a16="http://schemas.microsoft.com/office/drawing/2014/main" id="{E0E9C1A6-D24F-A51F-57DD-CE8CCC9A8FB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09446474"/>
                  </p:ext>
                </p:extLst>
              </p:nvPr>
            </p:nvGraphicFramePr>
            <p:xfrm>
              <a:off x="568960" y="822575"/>
              <a:ext cx="11054080" cy="5994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Diagramm 4">
                <a:extLst>
                  <a:ext uri="{FF2B5EF4-FFF2-40B4-BE49-F238E27FC236}">
                    <a16:creationId xmlns:a16="http://schemas.microsoft.com/office/drawing/2014/main" id="{E0E9C1A6-D24F-A51F-57DD-CE8CCC9A8FB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09446474"/>
                  </p:ext>
                </p:extLst>
              </p:nvPr>
            </p:nvGraphicFramePr>
            <p:xfrm>
              <a:off x="568960" y="822575"/>
              <a:ext cx="11054080" cy="5994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pic>
        <p:nvPicPr>
          <p:cNvPr id="8" name="Inhaltsplatzhalter 10" descr="Bilder Silhouette">
            <a:extLst>
              <a:ext uri="{FF2B5EF4-FFF2-40B4-BE49-F238E27FC236}">
                <a16:creationId xmlns:a16="http://schemas.microsoft.com/office/drawing/2014/main" id="{6817E583-34E4-9485-40DA-A3C8D34A4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4230" y="3606255"/>
            <a:ext cx="420063" cy="420063"/>
          </a:xfr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02E7242-B4E0-DEA1-608F-262D3741BD8D}"/>
              </a:ext>
            </a:extLst>
          </p:cNvPr>
          <p:cNvGrpSpPr/>
          <p:nvPr/>
        </p:nvGrpSpPr>
        <p:grpSpPr>
          <a:xfrm rot="21344988">
            <a:off x="9879857" y="3696829"/>
            <a:ext cx="374460" cy="256713"/>
            <a:chOff x="9364980" y="3969215"/>
            <a:chExt cx="374460" cy="256713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FAFA5620-0AB9-87F7-7A1C-B80DF88DB6D4}"/>
                </a:ext>
              </a:extLst>
            </p:cNvPr>
            <p:cNvSpPr/>
            <p:nvPr/>
          </p:nvSpPr>
          <p:spPr>
            <a:xfrm>
              <a:off x="9364980" y="3969215"/>
              <a:ext cx="252000" cy="252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B114D5C9-2494-F2FA-3128-474556AC4A88}"/>
                </a:ext>
              </a:extLst>
            </p:cNvPr>
            <p:cNvSpPr/>
            <p:nvPr/>
          </p:nvSpPr>
          <p:spPr>
            <a:xfrm>
              <a:off x="9487440" y="3973928"/>
              <a:ext cx="252000" cy="252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Grafik 15" descr="Tabelle Silhouette">
            <a:extLst>
              <a:ext uri="{FF2B5EF4-FFF2-40B4-BE49-F238E27FC236}">
                <a16:creationId xmlns:a16="http://schemas.microsoft.com/office/drawing/2014/main" id="{1D2FD990-00D6-094D-6232-6426D486B54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65181" y="3547527"/>
            <a:ext cx="540129" cy="540129"/>
          </a:xfrm>
          <a:prstGeom prst="rect">
            <a:avLst/>
          </a:prstGeom>
        </p:spPr>
      </p:pic>
      <p:pic>
        <p:nvPicPr>
          <p:cNvPr id="19" name="Grafik 18" descr="Volltreffer Silhouette">
            <a:extLst>
              <a:ext uri="{FF2B5EF4-FFF2-40B4-BE49-F238E27FC236}">
                <a16:creationId xmlns:a16="http://schemas.microsoft.com/office/drawing/2014/main" id="{006D9947-1849-4B19-D575-A479FA1E3B6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11349" y="3574570"/>
            <a:ext cx="496856" cy="496856"/>
          </a:xfrm>
          <a:prstGeom prst="rect">
            <a:avLst/>
          </a:prstGeom>
        </p:spPr>
      </p:pic>
      <p:pic>
        <p:nvPicPr>
          <p:cNvPr id="23" name="Grafik 22" descr="Normalverteilung Silhouette">
            <a:extLst>
              <a:ext uri="{FF2B5EF4-FFF2-40B4-BE49-F238E27FC236}">
                <a16:creationId xmlns:a16="http://schemas.microsoft.com/office/drawing/2014/main" id="{085463E7-3663-FB71-69C9-F44D75058EA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8615424" y="3566599"/>
            <a:ext cx="442357" cy="442357"/>
          </a:xfrm>
          <a:prstGeom prst="rect">
            <a:avLst/>
          </a:prstGeom>
        </p:spPr>
      </p:pic>
      <p:pic>
        <p:nvPicPr>
          <p:cNvPr id="25" name="Grafik 24" descr="Balkendiagramm Silhouette">
            <a:extLst>
              <a:ext uri="{FF2B5EF4-FFF2-40B4-BE49-F238E27FC236}">
                <a16:creationId xmlns:a16="http://schemas.microsoft.com/office/drawing/2014/main" id="{C89B4C5A-4D31-6826-D6E4-3E263298643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21874" y="3566599"/>
            <a:ext cx="481667" cy="481667"/>
          </a:xfrm>
          <a:prstGeom prst="rect">
            <a:avLst/>
          </a:prstGeom>
        </p:spPr>
      </p:pic>
      <p:pic>
        <p:nvPicPr>
          <p:cNvPr id="27" name="Grafik 26" descr="Zahnräder Silhouette">
            <a:extLst>
              <a:ext uri="{FF2B5EF4-FFF2-40B4-BE49-F238E27FC236}">
                <a16:creationId xmlns:a16="http://schemas.microsoft.com/office/drawing/2014/main" id="{30214C71-BA2B-04A5-3119-B324F71BA68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192683" y="3535595"/>
            <a:ext cx="540129" cy="540129"/>
          </a:xfrm>
          <a:prstGeom prst="rect">
            <a:avLst/>
          </a:prstGeom>
        </p:spPr>
      </p:pic>
      <p:pic>
        <p:nvPicPr>
          <p:cNvPr id="33" name="Grafik 32" descr="Hochladen Silhouette">
            <a:extLst>
              <a:ext uri="{FF2B5EF4-FFF2-40B4-BE49-F238E27FC236}">
                <a16:creationId xmlns:a16="http://schemas.microsoft.com/office/drawing/2014/main" id="{0B747E17-32B8-DB6B-647F-36F955DCB84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610175" y="360625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16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4F90C-CE64-FB4B-2D66-570D0C2D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12" y="441603"/>
            <a:ext cx="6750987" cy="1450757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accent1"/>
                </a:solidFill>
              </a:rPr>
              <a:t>Optimisation: </a:t>
            </a:r>
            <a:br>
              <a:rPr lang="lv-LV" dirty="0">
                <a:solidFill>
                  <a:schemeClr val="accent1"/>
                </a:solidFill>
              </a:rPr>
            </a:br>
            <a:r>
              <a:rPr lang="lv-LV" dirty="0">
                <a:solidFill>
                  <a:schemeClr val="accent1"/>
                </a:solidFill>
              </a:rPr>
              <a:t>Dice Score Coefficient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-1"/>
            <a:ext cx="4050791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FA2369-10B3-4A99-93ED-036A92FD9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1B1E9B-BF76-46CA-46EA-825F8E9E4019}"/>
              </a:ext>
            </a:extLst>
          </p:cNvPr>
          <p:cNvSpPr/>
          <p:nvPr/>
        </p:nvSpPr>
        <p:spPr>
          <a:xfrm>
            <a:off x="8335140" y="833120"/>
            <a:ext cx="3608850" cy="4701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dirty="0"/>
              <a:t>Kurzerklaerung was TP, FP usw ist also</a:t>
            </a:r>
          </a:p>
          <a:p>
            <a:pPr algn="ctr"/>
            <a:r>
              <a:rPr lang="lv-LV" dirty="0"/>
              <a:t>gt = ground truth; pt = post tresholding</a:t>
            </a:r>
          </a:p>
          <a:p>
            <a:r>
              <a:rPr lang="lv-LV" dirty="0"/>
              <a:t>TP : Both pixels white</a:t>
            </a:r>
          </a:p>
          <a:p>
            <a:r>
              <a:rPr lang="lv-LV" dirty="0"/>
              <a:t>FP : gt pixel black, pt pixel white</a:t>
            </a:r>
          </a:p>
          <a:p>
            <a:r>
              <a:rPr lang="lv-LV" dirty="0"/>
              <a:t>TN : both pixels black</a:t>
            </a:r>
          </a:p>
          <a:p>
            <a:r>
              <a:rPr lang="lv-LV" dirty="0"/>
              <a:t>FN : gt pixel white, pt pixel black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798AF-A854-2C41-E0E3-342D3454FBA9}"/>
              </a:ext>
            </a:extLst>
          </p:cNvPr>
          <p:cNvSpPr txBox="1"/>
          <p:nvPr/>
        </p:nvSpPr>
        <p:spPr>
          <a:xfrm>
            <a:off x="927389" y="5002084"/>
            <a:ext cx="357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Tresholding using online tool </a:t>
            </a:r>
          </a:p>
          <a:p>
            <a:r>
              <a:rPr lang="lv-LV" dirty="0"/>
              <a:t>(</a:t>
            </a:r>
            <a:r>
              <a:rPr lang="en-US" dirty="0"/>
              <a:t> </a:t>
            </a:r>
            <a:r>
              <a:rPr lang="lv-LV" dirty="0"/>
              <a:t>imageonline.co)</a:t>
            </a:r>
            <a:endParaRPr lang="en-US" dirty="0"/>
          </a:p>
        </p:txBody>
      </p:sp>
      <p:pic>
        <p:nvPicPr>
          <p:cNvPr id="19" name="Picture 18" descr="Background pattern&#10;&#10;Description automatically generated">
            <a:extLst>
              <a:ext uri="{FF2B5EF4-FFF2-40B4-BE49-F238E27FC236}">
                <a16:creationId xmlns:a16="http://schemas.microsoft.com/office/drawing/2014/main" id="{52B2E21B-275B-BD5E-6FBF-4B8CD180C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958" y="2472872"/>
            <a:ext cx="3180397" cy="2423160"/>
          </a:xfrm>
          <a:prstGeom prst="rect">
            <a:avLst/>
          </a:prstGeom>
        </p:spPr>
      </p:pic>
      <p:pic>
        <p:nvPicPr>
          <p:cNvPr id="21" name="Picture 20" descr="Background pattern&#10;&#10;Description automatically generated">
            <a:extLst>
              <a:ext uri="{FF2B5EF4-FFF2-40B4-BE49-F238E27FC236}">
                <a16:creationId xmlns:a16="http://schemas.microsoft.com/office/drawing/2014/main" id="{D4AEB0C3-95B7-F7E2-D7A2-07DAED27B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97" y="2472872"/>
            <a:ext cx="3180397" cy="24231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56A7A5-0F00-B257-3640-6123C222FCE3}"/>
              </a:ext>
            </a:extLst>
          </p:cNvPr>
          <p:cNvSpPr txBox="1"/>
          <p:nvPr/>
        </p:nvSpPr>
        <p:spPr>
          <a:xfrm>
            <a:off x="4494332" y="5056561"/>
            <a:ext cx="318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Ground truth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99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EC666-BF14-C402-439C-0FEAC2D7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accent1"/>
                </a:solidFill>
              </a:rPr>
              <a:t>wie sieht es statistisch auss (eulers rings)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-1"/>
            <a:ext cx="4050791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FA2369-10B3-4A99-93ED-036A92FD9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B9B9F7-7162-4D19-3DCE-C7169E8915D9}"/>
              </a:ext>
            </a:extLst>
          </p:cNvPr>
          <p:cNvSpPr/>
          <p:nvPr/>
        </p:nvSpPr>
        <p:spPr>
          <a:xfrm>
            <a:off x="1197521" y="2201547"/>
            <a:ext cx="2783114" cy="169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Hier perfect scenario aka ueberlappende eulers rings 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610B3C-10B2-47BF-CAB1-39069105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521" y="4087336"/>
            <a:ext cx="2783115" cy="169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Realistic scenario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61946-6342-8805-195C-0F95A3EC7157}"/>
              </a:ext>
            </a:extLst>
          </p:cNvPr>
          <p:cNvSpPr/>
          <p:nvPr/>
        </p:nvSpPr>
        <p:spPr>
          <a:xfrm>
            <a:off x="4382866" y="2201547"/>
            <a:ext cx="3359053" cy="169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lv-LV" dirty="0"/>
              <a:t>FN=0</a:t>
            </a:r>
          </a:p>
          <a:p>
            <a:r>
              <a:rPr lang="lv-LV" dirty="0"/>
              <a:t>FP=0</a:t>
            </a:r>
          </a:p>
          <a:p>
            <a:r>
              <a:rPr lang="lv-LV" dirty="0"/>
              <a:t>DSC= 2TP/2TP = 1</a:t>
            </a:r>
          </a:p>
          <a:p>
            <a:r>
              <a:rPr lang="lv-LV" dirty="0"/>
              <a:t>+ kurzerklaerung wie es zu dsc=0 kommen wurde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95DF8A-C915-ECB1-CC4D-91FD8D9C93D0}"/>
              </a:ext>
            </a:extLst>
          </p:cNvPr>
          <p:cNvSpPr/>
          <p:nvPr/>
        </p:nvSpPr>
        <p:spPr>
          <a:xfrm>
            <a:off x="4398248" y="4087336"/>
            <a:ext cx="3389817" cy="169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lv-LV" dirty="0"/>
              <a:t>FN&gt;0</a:t>
            </a:r>
          </a:p>
          <a:p>
            <a:r>
              <a:rPr lang="lv-LV" dirty="0"/>
              <a:t>FP&gt;0</a:t>
            </a:r>
          </a:p>
          <a:p>
            <a:r>
              <a:rPr lang="lv-LV" dirty="0"/>
              <a:t>DSC=2TP/(2TP+FN+FP)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41E0D9-81F4-C159-D81A-284D19FD8988}"/>
                  </a:ext>
                </a:extLst>
              </p:cNvPr>
              <p:cNvSpPr/>
              <p:nvPr/>
            </p:nvSpPr>
            <p:spPr>
              <a:xfrm>
                <a:off x="8433657" y="406400"/>
                <a:ext cx="3502540" cy="562864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𝐷𝑆𝐶</m:t>
                      </m:r>
                      <m:r>
                        <a:rPr lang="lv-LV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𝐹𝑃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lv-LV" dirty="0"/>
              </a:p>
              <a:p>
                <a:pPr algn="ctr"/>
                <a:endParaRPr lang="lv-LV" dirty="0"/>
              </a:p>
              <a:p>
                <a:pPr lvl="1"/>
                <a:r>
                  <a:rPr lang="lv-LV" dirty="0"/>
                  <a:t>TP = True positives</a:t>
                </a:r>
              </a:p>
              <a:p>
                <a:pPr lvl="1"/>
                <a:r>
                  <a:rPr lang="lv-LV" dirty="0"/>
                  <a:t>FP = False positives</a:t>
                </a:r>
              </a:p>
              <a:p>
                <a:pPr lvl="1"/>
                <a:r>
                  <a:rPr lang="lv-LV" dirty="0"/>
                  <a:t>FN = False negatives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41E0D9-81F4-C159-D81A-284D19FD8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657" y="406400"/>
                <a:ext cx="3502540" cy="56286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335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E45A-E7F2-2B50-00F7-35D80EA7E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8A4C2-7174-BC7B-4376-3067DEC2A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44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4062-4D7E-B81D-2ABB-CE213E84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Local Thresholding - Sliding window scheme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D53F2-DED0-823B-87C1-F3FAC1B75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46" y="2119085"/>
            <a:ext cx="5210354" cy="3969793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4D8BF14-25C3-A784-62F3-4746188CCC82}"/>
              </a:ext>
            </a:extLst>
          </p:cNvPr>
          <p:cNvSpPr/>
          <p:nvPr/>
        </p:nvSpPr>
        <p:spPr>
          <a:xfrm>
            <a:off x="1190446" y="2119085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9EC513-FB65-2272-4DA0-0F4E2567C562}"/>
              </a:ext>
            </a:extLst>
          </p:cNvPr>
          <p:cNvSpPr/>
          <p:nvPr/>
        </p:nvSpPr>
        <p:spPr>
          <a:xfrm>
            <a:off x="1190446" y="3102428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64C350-F087-8103-3AD7-8F245CAC8F49}"/>
              </a:ext>
            </a:extLst>
          </p:cNvPr>
          <p:cNvSpPr/>
          <p:nvPr/>
        </p:nvSpPr>
        <p:spPr>
          <a:xfrm>
            <a:off x="1190446" y="4096656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61F148-5319-FE47-E9CB-3611B819AD79}"/>
              </a:ext>
            </a:extLst>
          </p:cNvPr>
          <p:cNvSpPr/>
          <p:nvPr/>
        </p:nvSpPr>
        <p:spPr>
          <a:xfrm>
            <a:off x="1190446" y="5069906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6 L 0.34271 0.0004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7 L 0.3418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83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6 L 0.34271 -0.0006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6 L 0.34271 0.0018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icroscope outline">
            <a:extLst>
              <a:ext uri="{FF2B5EF4-FFF2-40B4-BE49-F238E27FC236}">
                <a16:creationId xmlns:a16="http://schemas.microsoft.com/office/drawing/2014/main" id="{E819D09F-C484-DE12-463A-43276E296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791" y="2213043"/>
            <a:ext cx="3738664" cy="3738664"/>
          </a:xfrm>
          <a:prstGeom prst="rect">
            <a:avLst/>
          </a:prstGeom>
        </p:spPr>
      </p:pic>
      <p:pic>
        <p:nvPicPr>
          <p:cNvPr id="5" name="Graphic 4" descr="Magnifying glass with solid fill">
            <a:extLst>
              <a:ext uri="{FF2B5EF4-FFF2-40B4-BE49-F238E27FC236}">
                <a16:creationId xmlns:a16="http://schemas.microsoft.com/office/drawing/2014/main" id="{E813FA24-824C-13F8-51A2-356AA5BCE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8562" y="802532"/>
            <a:ext cx="2970178" cy="2970178"/>
          </a:xfrm>
          <a:prstGeom prst="rect">
            <a:avLst/>
          </a:prstGeom>
        </p:spPr>
      </p:pic>
      <p:pic>
        <p:nvPicPr>
          <p:cNvPr id="7" name="Graphic 6" descr="Germ with solid fill">
            <a:extLst>
              <a:ext uri="{FF2B5EF4-FFF2-40B4-BE49-F238E27FC236}">
                <a16:creationId xmlns:a16="http://schemas.microsoft.com/office/drawing/2014/main" id="{CF18E3F3-BD93-15ED-323D-3A7DF1F265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7839" y="1631004"/>
            <a:ext cx="656617" cy="65661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</p:pic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D6180A62-285A-CA46-CC3D-F23FF13E9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1482" y="616085"/>
            <a:ext cx="2970177" cy="2970177"/>
          </a:xfrm>
          <a:prstGeom prst="rect">
            <a:avLst/>
          </a:prstGeom>
        </p:spPr>
      </p:pic>
      <p:pic>
        <p:nvPicPr>
          <p:cNvPr id="9" name="Graphic 8" descr="Germ with solid fill">
            <a:extLst>
              <a:ext uri="{FF2B5EF4-FFF2-40B4-BE49-F238E27FC236}">
                <a16:creationId xmlns:a16="http://schemas.microsoft.com/office/drawing/2014/main" id="{A0CCEA64-7CD2-B34B-9682-A66DB67FAE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09954" y="1444557"/>
            <a:ext cx="656617" cy="65661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1" name="Graphic 10" descr="Brontosaurus with solid fill">
            <a:extLst>
              <a:ext uri="{FF2B5EF4-FFF2-40B4-BE49-F238E27FC236}">
                <a16:creationId xmlns:a16="http://schemas.microsoft.com/office/drawing/2014/main" id="{98A23E41-26E9-F308-BB3E-5CD08469E8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99372" y="3772710"/>
            <a:ext cx="914400" cy="91440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2" name="Graphic 11" descr="Brontosaurus with solid fill">
            <a:extLst>
              <a:ext uri="{FF2B5EF4-FFF2-40B4-BE49-F238E27FC236}">
                <a16:creationId xmlns:a16="http://schemas.microsoft.com/office/drawing/2014/main" id="{888F005C-35F0-710F-46DB-D4BB8B83D6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96657" y="3772710"/>
            <a:ext cx="914400" cy="914400"/>
          </a:xfrm>
          <a:prstGeom prst="rect">
            <a:avLst/>
          </a:prstGeom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00CD08-87F6-E10C-9086-BF126781424A}"/>
              </a:ext>
            </a:extLst>
          </p:cNvPr>
          <p:cNvSpPr txBox="1"/>
          <p:nvPr/>
        </p:nvSpPr>
        <p:spPr>
          <a:xfrm>
            <a:off x="852791" y="496111"/>
            <a:ext cx="3476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Nochmal quatschen wegen einstieg… </a:t>
            </a:r>
            <a:r>
              <a:rPr lang="de-DE" dirty="0" err="1"/>
              <a:t>evtl</a:t>
            </a:r>
            <a:r>
              <a:rPr lang="de-DE" dirty="0"/>
              <a:t> ein Deckblatt wo </a:t>
            </a:r>
            <a:r>
              <a:rPr lang="de-DE" dirty="0" err="1"/>
              <a:t>otsu</a:t>
            </a:r>
            <a:r>
              <a:rPr lang="de-DE" dirty="0"/>
              <a:t> draufsteht??  Können wir ja morgen quatschen</a:t>
            </a:r>
            <a:r>
              <a:rPr lang="de-DE" dirty="0">
                <a:sym typeface="Wingdings" panose="05000000000000000000" pitchFamily="2" charset="2"/>
              </a:rPr>
              <a:t> bis bald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8818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FDA82-A3FB-46BC-B7CF-8EC169C3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Timeline</a:t>
            </a:r>
          </a:p>
        </p:txBody>
      </p:sp>
      <p:sp>
        <p:nvSpPr>
          <p:cNvPr id="11" name="Google Shape;409;p39">
            <a:extLst>
              <a:ext uri="{FF2B5EF4-FFF2-40B4-BE49-F238E27FC236}">
                <a16:creationId xmlns:a16="http://schemas.microsoft.com/office/drawing/2014/main" id="{80D991A3-9AF7-4F70-80DE-D8FCACB51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29000"/>
            <a:ext cx="12192000" cy="1236225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>
              <a:buNone/>
            </a:pPr>
            <a:r>
              <a:rPr lang="de-DE" dirty="0"/>
              <a:t>   </a:t>
            </a:r>
          </a:p>
        </p:txBody>
      </p:sp>
      <p:sp>
        <p:nvSpPr>
          <p:cNvPr id="13" name="Google Shape;410;p39">
            <a:extLst>
              <a:ext uri="{FF2B5EF4-FFF2-40B4-BE49-F238E27FC236}">
                <a16:creationId xmlns:a16="http://schemas.microsoft.com/office/drawing/2014/main" id="{15CB4FE4-D6A5-4A35-A7F5-9746A2386FFF}"/>
              </a:ext>
            </a:extLst>
          </p:cNvPr>
          <p:cNvSpPr/>
          <p:nvPr/>
        </p:nvSpPr>
        <p:spPr>
          <a:xfrm>
            <a:off x="0" y="3429000"/>
            <a:ext cx="12192000" cy="1236225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Inhaltsplatzhalter 4" descr="Programmiererin mit einfarbiger Füllung">
            <a:extLst>
              <a:ext uri="{FF2B5EF4-FFF2-40B4-BE49-F238E27FC236}">
                <a16:creationId xmlns:a16="http://schemas.microsoft.com/office/drawing/2014/main" id="{60571C09-8518-4206-9CB8-36DFDF295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988594"/>
            <a:ext cx="515718" cy="515718"/>
          </a:xfrm>
          <a:prstGeom prst="rect">
            <a:avLst/>
          </a:prstGeom>
        </p:spPr>
      </p:pic>
      <p:pic>
        <p:nvPicPr>
          <p:cNvPr id="19" name="Inhaltsplatzhalter 4" descr="Programmiererin mit einfarbiger Füllung">
            <a:extLst>
              <a:ext uri="{FF2B5EF4-FFF2-40B4-BE49-F238E27FC236}">
                <a16:creationId xmlns:a16="http://schemas.microsoft.com/office/drawing/2014/main" id="{9D1309D7-D3FF-4BFE-AA99-0F8AF60A9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865" y="4004627"/>
            <a:ext cx="508317" cy="508317"/>
          </a:xfrm>
          <a:prstGeom prst="rect">
            <a:avLst/>
          </a:prstGeom>
        </p:spPr>
      </p:pic>
      <p:pic>
        <p:nvPicPr>
          <p:cNvPr id="20" name="Inhaltsplatzhalter 4" descr="Programmiererin mit einfarbiger Füllung">
            <a:extLst>
              <a:ext uri="{FF2B5EF4-FFF2-40B4-BE49-F238E27FC236}">
                <a16:creationId xmlns:a16="http://schemas.microsoft.com/office/drawing/2014/main" id="{EC4C866A-AE84-4447-94FE-FD0FADE79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377" y="3981193"/>
            <a:ext cx="515718" cy="515718"/>
          </a:xfrm>
          <a:prstGeom prst="rect">
            <a:avLst/>
          </a:prstGeom>
        </p:spPr>
      </p:pic>
      <p:pic>
        <p:nvPicPr>
          <p:cNvPr id="21" name="Inhaltsplatzhalter 4" descr="Programmiererin mit einfarbiger Füllung">
            <a:extLst>
              <a:ext uri="{FF2B5EF4-FFF2-40B4-BE49-F238E27FC236}">
                <a16:creationId xmlns:a16="http://schemas.microsoft.com/office/drawing/2014/main" id="{816787F3-1040-4884-95FB-5F1CD8B9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889" y="3988594"/>
            <a:ext cx="508317" cy="508317"/>
          </a:xfrm>
          <a:prstGeom prst="rect">
            <a:avLst/>
          </a:prstGeom>
        </p:spPr>
      </p:pic>
      <p:pic>
        <p:nvPicPr>
          <p:cNvPr id="22" name="Grafik 21" descr="Cabriolet mit einfarbiger Füllung">
            <a:extLst>
              <a:ext uri="{FF2B5EF4-FFF2-40B4-BE49-F238E27FC236}">
                <a16:creationId xmlns:a16="http://schemas.microsoft.com/office/drawing/2014/main" id="{9AF9FC0A-4955-46DB-A070-994ADBEBB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695" y="4536378"/>
            <a:ext cx="914400" cy="914400"/>
          </a:xfrm>
          <a:prstGeom prst="rect">
            <a:avLst/>
          </a:prstGeom>
        </p:spPr>
      </p:pic>
      <p:pic>
        <p:nvPicPr>
          <p:cNvPr id="23" name="Grafik 22" descr="Kennzeichen mit einfarbiger Füllung">
            <a:extLst>
              <a:ext uri="{FF2B5EF4-FFF2-40B4-BE49-F238E27FC236}">
                <a16:creationId xmlns:a16="http://schemas.microsoft.com/office/drawing/2014/main" id="{5552902E-8865-4E5E-BEDB-CDEA9C3DBA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00550" y="2379498"/>
            <a:ext cx="692552" cy="692552"/>
          </a:xfrm>
          <a:prstGeom prst="rect">
            <a:avLst/>
          </a:prstGeom>
        </p:spPr>
      </p:pic>
      <p:grpSp>
        <p:nvGrpSpPr>
          <p:cNvPr id="24" name="Google Shape;411;p39">
            <a:extLst>
              <a:ext uri="{FF2B5EF4-FFF2-40B4-BE49-F238E27FC236}">
                <a16:creationId xmlns:a16="http://schemas.microsoft.com/office/drawing/2014/main" id="{FD8D35D2-D2F2-4D22-8423-85EB56D77EAD}"/>
              </a:ext>
            </a:extLst>
          </p:cNvPr>
          <p:cNvGrpSpPr/>
          <p:nvPr/>
        </p:nvGrpSpPr>
        <p:grpSpPr>
          <a:xfrm>
            <a:off x="2286942" y="2596681"/>
            <a:ext cx="841607" cy="786082"/>
            <a:chOff x="1854273" y="1772729"/>
            <a:chExt cx="337532" cy="334744"/>
          </a:xfrm>
        </p:grpSpPr>
        <p:sp>
          <p:nvSpPr>
            <p:cNvPr id="25" name="Google Shape;412;p39">
              <a:extLst>
                <a:ext uri="{FF2B5EF4-FFF2-40B4-BE49-F238E27FC236}">
                  <a16:creationId xmlns:a16="http://schemas.microsoft.com/office/drawing/2014/main" id="{B72F39E9-8472-4256-A652-FBFEC92A117A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413;p39">
              <a:extLst>
                <a:ext uri="{FF2B5EF4-FFF2-40B4-BE49-F238E27FC236}">
                  <a16:creationId xmlns:a16="http://schemas.microsoft.com/office/drawing/2014/main" id="{C3CA2ADE-A734-450D-81EE-ECDC0E943AE6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10.05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33" name="Google Shape;411;p39">
            <a:extLst>
              <a:ext uri="{FF2B5EF4-FFF2-40B4-BE49-F238E27FC236}">
                <a16:creationId xmlns:a16="http://schemas.microsoft.com/office/drawing/2014/main" id="{CADF3AEB-F63E-488E-813D-9E785BBE554C}"/>
              </a:ext>
            </a:extLst>
          </p:cNvPr>
          <p:cNvGrpSpPr/>
          <p:nvPr/>
        </p:nvGrpSpPr>
        <p:grpSpPr>
          <a:xfrm>
            <a:off x="3084679" y="4236093"/>
            <a:ext cx="841607" cy="786082"/>
            <a:chOff x="1854273" y="1772729"/>
            <a:chExt cx="337532" cy="334744"/>
          </a:xfrm>
        </p:grpSpPr>
        <p:sp>
          <p:nvSpPr>
            <p:cNvPr id="34" name="Google Shape;412;p39">
              <a:extLst>
                <a:ext uri="{FF2B5EF4-FFF2-40B4-BE49-F238E27FC236}">
                  <a16:creationId xmlns:a16="http://schemas.microsoft.com/office/drawing/2014/main" id="{8EBF4C0B-57B7-43BA-9D14-6F5E8D0D0C1D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413;p39">
              <a:extLst>
                <a:ext uri="{FF2B5EF4-FFF2-40B4-BE49-F238E27FC236}">
                  <a16:creationId xmlns:a16="http://schemas.microsoft.com/office/drawing/2014/main" id="{B82623F7-E89B-4E98-851F-95379D6BB6E6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17.05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36" name="Google Shape;411;p39">
            <a:extLst>
              <a:ext uri="{FF2B5EF4-FFF2-40B4-BE49-F238E27FC236}">
                <a16:creationId xmlns:a16="http://schemas.microsoft.com/office/drawing/2014/main" id="{25025AC3-7EE6-4576-B695-1A17AA70B6CC}"/>
              </a:ext>
            </a:extLst>
          </p:cNvPr>
          <p:cNvGrpSpPr/>
          <p:nvPr/>
        </p:nvGrpSpPr>
        <p:grpSpPr>
          <a:xfrm>
            <a:off x="4662319" y="2762487"/>
            <a:ext cx="841607" cy="786082"/>
            <a:chOff x="1854273" y="1772729"/>
            <a:chExt cx="337532" cy="334744"/>
          </a:xfrm>
        </p:grpSpPr>
        <p:sp>
          <p:nvSpPr>
            <p:cNvPr id="37" name="Google Shape;412;p39">
              <a:extLst>
                <a:ext uri="{FF2B5EF4-FFF2-40B4-BE49-F238E27FC236}">
                  <a16:creationId xmlns:a16="http://schemas.microsoft.com/office/drawing/2014/main" id="{68E386C7-524B-4BBC-8C47-697A75E23900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413;p39">
              <a:extLst>
                <a:ext uri="{FF2B5EF4-FFF2-40B4-BE49-F238E27FC236}">
                  <a16:creationId xmlns:a16="http://schemas.microsoft.com/office/drawing/2014/main" id="{CE21E2A8-D562-4084-B4AC-9ABAE2E5110D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31.05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39" name="Google Shape;411;p39">
            <a:extLst>
              <a:ext uri="{FF2B5EF4-FFF2-40B4-BE49-F238E27FC236}">
                <a16:creationId xmlns:a16="http://schemas.microsoft.com/office/drawing/2014/main" id="{9E843F2C-C2C9-45E0-963E-D0A25F635CE4}"/>
              </a:ext>
            </a:extLst>
          </p:cNvPr>
          <p:cNvGrpSpPr/>
          <p:nvPr/>
        </p:nvGrpSpPr>
        <p:grpSpPr>
          <a:xfrm>
            <a:off x="5436717" y="4154595"/>
            <a:ext cx="946300" cy="786082"/>
            <a:chOff x="1823890" y="1772729"/>
            <a:chExt cx="379520" cy="334744"/>
          </a:xfrm>
        </p:grpSpPr>
        <p:sp>
          <p:nvSpPr>
            <p:cNvPr id="40" name="Google Shape;412;p39">
              <a:extLst>
                <a:ext uri="{FF2B5EF4-FFF2-40B4-BE49-F238E27FC236}">
                  <a16:creationId xmlns:a16="http://schemas.microsoft.com/office/drawing/2014/main" id="{DEBE46DF-B102-4069-9872-7D60F6DB4B0E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3;p39">
              <a:extLst>
                <a:ext uri="{FF2B5EF4-FFF2-40B4-BE49-F238E27FC236}">
                  <a16:creationId xmlns:a16="http://schemas.microsoft.com/office/drawing/2014/main" id="{C8FD3A92-D45E-43A3-92D3-B52A4C236E08}"/>
                </a:ext>
              </a:extLst>
            </p:cNvPr>
            <p:cNvSpPr/>
            <p:nvPr/>
          </p:nvSpPr>
          <p:spPr>
            <a:xfrm>
              <a:off x="1823890" y="1846430"/>
              <a:ext cx="379520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07.06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" name="Google Shape;411;p39">
            <a:extLst>
              <a:ext uri="{FF2B5EF4-FFF2-40B4-BE49-F238E27FC236}">
                <a16:creationId xmlns:a16="http://schemas.microsoft.com/office/drawing/2014/main" id="{0A38E6EB-97B9-41EC-B314-9BABA679968D}"/>
              </a:ext>
            </a:extLst>
          </p:cNvPr>
          <p:cNvGrpSpPr/>
          <p:nvPr/>
        </p:nvGrpSpPr>
        <p:grpSpPr>
          <a:xfrm>
            <a:off x="7129724" y="2893317"/>
            <a:ext cx="841607" cy="786082"/>
            <a:chOff x="1854273" y="1772729"/>
            <a:chExt cx="337532" cy="334744"/>
          </a:xfrm>
        </p:grpSpPr>
        <p:sp>
          <p:nvSpPr>
            <p:cNvPr id="43" name="Google Shape;412;p39">
              <a:extLst>
                <a:ext uri="{FF2B5EF4-FFF2-40B4-BE49-F238E27FC236}">
                  <a16:creationId xmlns:a16="http://schemas.microsoft.com/office/drawing/2014/main" id="{48E9B1BB-0BD1-4890-9A72-A9FCA3752F63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13;p39">
              <a:extLst>
                <a:ext uri="{FF2B5EF4-FFF2-40B4-BE49-F238E27FC236}">
                  <a16:creationId xmlns:a16="http://schemas.microsoft.com/office/drawing/2014/main" id="{5625C5D0-DE7C-4355-84E4-AE5BF26D1D6A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14.06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5" name="Google Shape;411;p39">
            <a:extLst>
              <a:ext uri="{FF2B5EF4-FFF2-40B4-BE49-F238E27FC236}">
                <a16:creationId xmlns:a16="http://schemas.microsoft.com/office/drawing/2014/main" id="{B2743288-85E9-4A29-A995-A76078556A7C}"/>
              </a:ext>
            </a:extLst>
          </p:cNvPr>
          <p:cNvGrpSpPr/>
          <p:nvPr/>
        </p:nvGrpSpPr>
        <p:grpSpPr>
          <a:xfrm>
            <a:off x="8221447" y="3883020"/>
            <a:ext cx="841607" cy="786082"/>
            <a:chOff x="1854273" y="1772729"/>
            <a:chExt cx="337532" cy="334744"/>
          </a:xfrm>
        </p:grpSpPr>
        <p:sp>
          <p:nvSpPr>
            <p:cNvPr id="46" name="Google Shape;412;p39">
              <a:extLst>
                <a:ext uri="{FF2B5EF4-FFF2-40B4-BE49-F238E27FC236}">
                  <a16:creationId xmlns:a16="http://schemas.microsoft.com/office/drawing/2014/main" id="{C1ABAFE9-408C-4C29-B413-03CA109C7E2D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13;p39">
              <a:extLst>
                <a:ext uri="{FF2B5EF4-FFF2-40B4-BE49-F238E27FC236}">
                  <a16:creationId xmlns:a16="http://schemas.microsoft.com/office/drawing/2014/main" id="{A989C5D2-3F96-4B7E-ACA1-BED4108938E4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21.06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8" name="Google Shape;411;p39">
            <a:extLst>
              <a:ext uri="{FF2B5EF4-FFF2-40B4-BE49-F238E27FC236}">
                <a16:creationId xmlns:a16="http://schemas.microsoft.com/office/drawing/2014/main" id="{6269693F-B82B-4786-880F-4BA792B0E904}"/>
              </a:ext>
            </a:extLst>
          </p:cNvPr>
          <p:cNvGrpSpPr/>
          <p:nvPr/>
        </p:nvGrpSpPr>
        <p:grpSpPr>
          <a:xfrm>
            <a:off x="9511962" y="3537703"/>
            <a:ext cx="841607" cy="786082"/>
            <a:chOff x="1854273" y="1772729"/>
            <a:chExt cx="337532" cy="334744"/>
          </a:xfrm>
        </p:grpSpPr>
        <p:sp>
          <p:nvSpPr>
            <p:cNvPr id="49" name="Google Shape;412;p39">
              <a:extLst>
                <a:ext uri="{FF2B5EF4-FFF2-40B4-BE49-F238E27FC236}">
                  <a16:creationId xmlns:a16="http://schemas.microsoft.com/office/drawing/2014/main" id="{A6C3D5D9-21D9-4C87-87F5-C833D69F39D7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413;p39">
              <a:extLst>
                <a:ext uri="{FF2B5EF4-FFF2-40B4-BE49-F238E27FC236}">
                  <a16:creationId xmlns:a16="http://schemas.microsoft.com/office/drawing/2014/main" id="{91158E95-F4BE-471D-9F27-895B7920E60E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28.06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51" name="Rechteck 50">
            <a:extLst>
              <a:ext uri="{FF2B5EF4-FFF2-40B4-BE49-F238E27FC236}">
                <a16:creationId xmlns:a16="http://schemas.microsoft.com/office/drawing/2014/main" id="{A61556E7-C358-4A8F-944A-378833BC349A}"/>
              </a:ext>
            </a:extLst>
          </p:cNvPr>
          <p:cNvSpPr/>
          <p:nvPr/>
        </p:nvSpPr>
        <p:spPr>
          <a:xfrm>
            <a:off x="9905058" y="3043954"/>
            <a:ext cx="1948378" cy="313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8BF6EC7C-105B-4D89-A9F1-250806F7A436}"/>
              </a:ext>
            </a:extLst>
          </p:cNvPr>
          <p:cNvSpPr txBox="1"/>
          <p:nvPr/>
        </p:nvSpPr>
        <p:spPr>
          <a:xfrm>
            <a:off x="2113094" y="2194832"/>
            <a:ext cx="155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First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20EE417-5FD8-42AA-B81A-BB1B545A405A}"/>
              </a:ext>
            </a:extLst>
          </p:cNvPr>
          <p:cNvSpPr txBox="1"/>
          <p:nvPr/>
        </p:nvSpPr>
        <p:spPr>
          <a:xfrm>
            <a:off x="2614164" y="5158601"/>
            <a:ext cx="214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Project </a:t>
            </a:r>
            <a:r>
              <a:rPr lang="de-DE" dirty="0" err="1"/>
              <a:t>proposal</a:t>
            </a:r>
            <a:endParaRPr lang="de-DE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DC38684-D065-494F-9968-947BF07FC4F5}"/>
              </a:ext>
            </a:extLst>
          </p:cNvPr>
          <p:cNvSpPr txBox="1"/>
          <p:nvPr/>
        </p:nvSpPr>
        <p:spPr>
          <a:xfrm>
            <a:off x="7781029" y="4932745"/>
            <a:ext cx="2865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Alternative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and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ideas</a:t>
            </a:r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7F319A31-CAC8-46E8-A12E-6B4D9BECD404}"/>
              </a:ext>
            </a:extLst>
          </p:cNvPr>
          <p:cNvSpPr txBox="1"/>
          <p:nvPr/>
        </p:nvSpPr>
        <p:spPr>
          <a:xfrm>
            <a:off x="7102999" y="2247182"/>
            <a:ext cx="1555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threshold</a:t>
            </a:r>
            <a:endParaRPr lang="de-DE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20D1BD6-4DEB-46DC-A77B-41554E17EE7F}"/>
              </a:ext>
            </a:extLst>
          </p:cNvPr>
          <p:cNvSpPr txBox="1"/>
          <p:nvPr/>
        </p:nvSpPr>
        <p:spPr>
          <a:xfrm>
            <a:off x="5243155" y="5142485"/>
            <a:ext cx="1859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Preprocessing</a:t>
            </a:r>
            <a:r>
              <a:rPr lang="de-DE" dirty="0"/>
              <a:t> and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087E8D1B-0B55-4F87-91A0-DBA5844C7EC0}"/>
              </a:ext>
            </a:extLst>
          </p:cNvPr>
          <p:cNvSpPr txBox="1"/>
          <p:nvPr/>
        </p:nvSpPr>
        <p:spPr>
          <a:xfrm>
            <a:off x="4348134" y="2397844"/>
            <a:ext cx="2413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Otsu and </a:t>
            </a:r>
            <a:r>
              <a:rPr lang="de-DE" dirty="0" err="1"/>
              <a:t>Dice</a:t>
            </a:r>
            <a:r>
              <a:rPr lang="de-DE" dirty="0"/>
              <a:t> 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2CAE1B78-1234-4519-A70D-AA051C3EBFF5}"/>
              </a:ext>
            </a:extLst>
          </p:cNvPr>
          <p:cNvSpPr txBox="1"/>
          <p:nvPr/>
        </p:nvSpPr>
        <p:spPr>
          <a:xfrm>
            <a:off x="10103762" y="4322594"/>
            <a:ext cx="1555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counting</a:t>
            </a:r>
            <a:endParaRPr lang="de-DE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C68FF93B-9EBD-4F5B-8EAD-AB6AEAE7CF54}"/>
              </a:ext>
            </a:extLst>
          </p:cNvPr>
          <p:cNvSpPr txBox="1"/>
          <p:nvPr/>
        </p:nvSpPr>
        <p:spPr>
          <a:xfrm>
            <a:off x="9911934" y="3023653"/>
            <a:ext cx="218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Buffer and </a:t>
            </a:r>
            <a:r>
              <a:rPr lang="de-DE" dirty="0" err="1"/>
              <a:t>report</a:t>
            </a:r>
            <a:endParaRPr lang="de-DE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493B1E63-559F-4903-9B6A-4497E3491AA3}"/>
              </a:ext>
            </a:extLst>
          </p:cNvPr>
          <p:cNvSpPr txBox="1"/>
          <p:nvPr/>
        </p:nvSpPr>
        <p:spPr>
          <a:xfrm>
            <a:off x="10135122" y="2079931"/>
            <a:ext cx="241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Final </a:t>
            </a:r>
            <a:r>
              <a:rPr lang="de-DE" dirty="0" err="1"/>
              <a:t>presentation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8283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115E6-E50C-435C-AF5B-FD45AE26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Milestones and </a:t>
            </a:r>
            <a:r>
              <a:rPr lang="de-DE" dirty="0" err="1"/>
              <a:t>Deliverables</a:t>
            </a:r>
            <a:endParaRPr lang="de-DE" dirty="0"/>
          </a:p>
        </p:txBody>
      </p: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03E30994-B36A-48A2-A840-9319C56209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775574"/>
              </p:ext>
            </p:extLst>
          </p:nvPr>
        </p:nvGraphicFramePr>
        <p:xfrm>
          <a:off x="670560" y="2108200"/>
          <a:ext cx="10484803" cy="4028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3401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211E6-5A63-4B07-972F-B2F0E825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Milestones and </a:t>
            </a:r>
            <a:r>
              <a:rPr lang="de-DE" dirty="0" err="1"/>
              <a:t>Deliverables</a:t>
            </a:r>
            <a:r>
              <a:rPr lang="de-DE" dirty="0"/>
              <a:t>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49E2C6A-941B-4BF7-A4A2-56153E213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772689"/>
              </p:ext>
            </p:extLst>
          </p:nvPr>
        </p:nvGraphicFramePr>
        <p:xfrm>
          <a:off x="914400" y="2108200"/>
          <a:ext cx="10728643" cy="404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4590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0C021-9F8E-4D64-B43F-C3A1F919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40" y="306923"/>
            <a:ext cx="10058400" cy="1450757"/>
          </a:xfrm>
        </p:spPr>
        <p:txBody>
          <a:bodyPr/>
          <a:lstStyle/>
          <a:p>
            <a:r>
              <a:rPr lang="de-DE" dirty="0"/>
              <a:t>Team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7E5FAB8F-42B7-4E7B-9B03-ACA056F5F0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376330"/>
              </p:ext>
            </p:extLst>
          </p:nvPr>
        </p:nvGraphicFramePr>
        <p:xfrm>
          <a:off x="375920" y="2108200"/>
          <a:ext cx="10779443" cy="409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fik 8" descr="Wegweiser mit einfarbiger Füllung">
            <a:extLst>
              <a:ext uri="{FF2B5EF4-FFF2-40B4-BE49-F238E27FC236}">
                <a16:creationId xmlns:a16="http://schemas.microsoft.com/office/drawing/2014/main" id="{304C2701-6AAF-427F-B5C8-B996A0CC4C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3261360"/>
            <a:ext cx="624840" cy="624840"/>
          </a:xfrm>
          <a:prstGeom prst="rect">
            <a:avLst/>
          </a:prstGeom>
        </p:spPr>
      </p:pic>
      <p:pic>
        <p:nvPicPr>
          <p:cNvPr id="11" name="Grafik 10" descr="Übertragen mit einfarbiger Füllung">
            <a:extLst>
              <a:ext uri="{FF2B5EF4-FFF2-40B4-BE49-F238E27FC236}">
                <a16:creationId xmlns:a16="http://schemas.microsoft.com/office/drawing/2014/main" id="{89C77563-EEC8-43AE-AE68-F2F7D77579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27120" y="5191760"/>
            <a:ext cx="736600" cy="736600"/>
          </a:xfrm>
          <a:prstGeom prst="rect">
            <a:avLst/>
          </a:prstGeom>
        </p:spPr>
      </p:pic>
      <p:pic>
        <p:nvPicPr>
          <p:cNvPr id="17" name="Grafik 16" descr="Prost mit einfarbiger Füllung">
            <a:extLst>
              <a:ext uri="{FF2B5EF4-FFF2-40B4-BE49-F238E27FC236}">
                <a16:creationId xmlns:a16="http://schemas.microsoft.com/office/drawing/2014/main" id="{546DF621-762E-4F34-843F-57C2CDD71F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02500" y="4566920"/>
            <a:ext cx="624840" cy="62484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D3C78D5E-5294-4227-B784-5F007586078D}"/>
              </a:ext>
            </a:extLst>
          </p:cNvPr>
          <p:cNvSpPr txBox="1"/>
          <p:nvPr/>
        </p:nvSpPr>
        <p:spPr>
          <a:xfrm>
            <a:off x="6797040" y="2179320"/>
            <a:ext cx="249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2x a </a:t>
            </a:r>
            <a:r>
              <a:rPr lang="de-DE" dirty="0" err="1"/>
              <a:t>week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Live and online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2A9D2E9-D6DE-4FF5-A4F7-8FA2F3F4BE44}"/>
              </a:ext>
            </a:extLst>
          </p:cNvPr>
          <p:cNvSpPr txBox="1"/>
          <p:nvPr/>
        </p:nvSpPr>
        <p:spPr>
          <a:xfrm>
            <a:off x="8775700" y="4047590"/>
            <a:ext cx="249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Work in </a:t>
            </a:r>
            <a:r>
              <a:rPr lang="de-DE" dirty="0" err="1"/>
              <a:t>pairs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Help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F41017B-A2C7-4731-BB72-1CA4A4A80C1D}"/>
              </a:ext>
            </a:extLst>
          </p:cNvPr>
          <p:cNvSpPr txBox="1"/>
          <p:nvPr/>
        </p:nvSpPr>
        <p:spPr>
          <a:xfrm>
            <a:off x="402590" y="3886200"/>
            <a:ext cx="2788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 </a:t>
            </a:r>
            <a:r>
              <a:rPr lang="de-DE" dirty="0" err="1"/>
              <a:t>project</a:t>
            </a:r>
            <a:r>
              <a:rPr lang="de-DE" dirty="0"/>
              <a:t>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Strucuture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508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7B2F69-00D0-4B86-9065-F1A57A6D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GB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4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N2DH-GOWT1</a:t>
            </a:r>
            <a:br>
              <a:rPr lang="en-GB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Cell type: embryonic stem cells | Organism: Mouse (Mus musculus) </a:t>
            </a:r>
            <a:br>
              <a:rPr lang="de-DE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Graphic 9" descr="Rat outline">
            <a:extLst>
              <a:ext uri="{FF2B5EF4-FFF2-40B4-BE49-F238E27FC236}">
                <a16:creationId xmlns:a16="http://schemas.microsoft.com/office/drawing/2014/main" id="{70D1F548-A99F-A385-1B07-34C597D2B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1880" y="985020"/>
            <a:ext cx="676920" cy="676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72238C-9CC6-F339-4679-6A7A4257D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276" y="2221646"/>
            <a:ext cx="3867842" cy="3862507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76672794-83D5-025B-93C1-C056481C6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887" y="2687564"/>
            <a:ext cx="3549460" cy="22654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Stained with GFP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</a:t>
            </a: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images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total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1024x1024 pixels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10-20 </a:t>
            </a:r>
            <a:r>
              <a:rPr lang="en-GB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nulei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image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00429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1229E-437C-A902-CB1B-F578467B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de-DE" dirty="0">
                <a:solidFill>
                  <a:srgbClr val="FFFFFF"/>
                </a:solidFill>
              </a:rPr>
            </a:br>
            <a:r>
              <a:rPr lang="de-DE" sz="4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NIH3T3</a:t>
            </a:r>
            <a:br>
              <a:rPr lang="de-DE" sz="8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2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Cell</a:t>
            </a:r>
            <a: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type: </a:t>
            </a:r>
            <a:r>
              <a:rPr lang="de-DE" sz="2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Embryonic</a:t>
            </a:r>
            <a: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fibroblast</a:t>
            </a:r>
            <a: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cells</a:t>
            </a:r>
            <a: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| </a:t>
            </a:r>
            <a:r>
              <a:rPr lang="de-DE" sz="2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Organism</a:t>
            </a:r>
            <a: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Mouse (Mus musculus)</a:t>
            </a:r>
            <a:b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de-DE" sz="2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9D1FC71-14B5-9970-E933-B014A7155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1040" y="2821609"/>
            <a:ext cx="3831948" cy="319329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Stained with Hoechst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18 images total 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Size: 1344x1024 pixels</a:t>
            </a:r>
            <a:endParaRPr lang="de-DE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about 60 nuclei per image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BC58FA-0507-040C-0141-BF786CB77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73" y="2241250"/>
            <a:ext cx="5012585" cy="3823300"/>
          </a:xfrm>
          <a:prstGeom prst="rect">
            <a:avLst/>
          </a:prstGeom>
        </p:spPr>
      </p:pic>
      <p:pic>
        <p:nvPicPr>
          <p:cNvPr id="14" name="Graphic 13" descr="Rat outline">
            <a:extLst>
              <a:ext uri="{FF2B5EF4-FFF2-40B4-BE49-F238E27FC236}">
                <a16:creationId xmlns:a16="http://schemas.microsoft.com/office/drawing/2014/main" id="{690592CF-7E8A-832D-47CD-20DDDBC29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88199" y="1011981"/>
            <a:ext cx="676920" cy="67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0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E029F-6079-FC20-A884-9D8DA033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GB" sz="43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4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N2DL-HeLa</a:t>
            </a:r>
            <a:br>
              <a:rPr lang="en-GB" sz="6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Cell type: Cervix carcinoma cells | organism: human (Homo sapiens)</a:t>
            </a:r>
            <a:br>
              <a:rPr lang="de-DE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e-DE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Graphic 8" descr="Man outline">
            <a:extLst>
              <a:ext uri="{FF2B5EF4-FFF2-40B4-BE49-F238E27FC236}">
                <a16:creationId xmlns:a16="http://schemas.microsoft.com/office/drawing/2014/main" id="{7FDF8442-7BB9-DF86-6175-87734CB1E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5753" y="906389"/>
            <a:ext cx="609861" cy="60986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FA87A49-7E88-5624-E63B-C187794BF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161" y="2877904"/>
            <a:ext cx="3550595" cy="319329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Stained with GFP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images total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Size: 1100x 700 pixels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30-50 nuclei per image</a:t>
            </a:r>
          </a:p>
          <a:p>
            <a:endParaRPr lang="de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6203EB-3FCE-9316-FE79-75B93492A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52" y="2238580"/>
            <a:ext cx="5814764" cy="371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3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E26274-4C58-9CDE-4578-96DE5FF0F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20" y="1206977"/>
            <a:ext cx="4541047" cy="45347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F2B6D0-98E5-848D-B992-CBD67BFBF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135" y="1206977"/>
            <a:ext cx="4562863" cy="4534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ABA90E-C26B-405D-1B8C-177B081FF9BB}"/>
              </a:ext>
            </a:extLst>
          </p:cNvPr>
          <p:cNvSpPr txBox="1"/>
          <p:nvPr/>
        </p:nvSpPr>
        <p:spPr>
          <a:xfrm>
            <a:off x="2375355" y="362186"/>
            <a:ext cx="185675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0FE4E-49EA-16A4-D9B6-3AE577ACD123}"/>
              </a:ext>
            </a:extLst>
          </p:cNvPr>
          <p:cNvSpPr txBox="1"/>
          <p:nvPr/>
        </p:nvSpPr>
        <p:spPr>
          <a:xfrm>
            <a:off x="7415141" y="362186"/>
            <a:ext cx="391758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Ground</a:t>
            </a:r>
            <a:r>
              <a:rPr lang="de-DE" sz="4300" dirty="0"/>
              <a:t> </a:t>
            </a:r>
            <a:r>
              <a:rPr lang="de-DE" sz="4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Truth</a:t>
            </a:r>
          </a:p>
        </p:txBody>
      </p:sp>
    </p:spTree>
    <p:extLst>
      <p:ext uri="{BB962C8B-B14F-4D97-AF65-F5344CB8AC3E}">
        <p14:creationId xmlns:p14="http://schemas.microsoft.com/office/powerpoint/2010/main" val="344975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08D6-5173-4468-4BFD-63682029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Challenges: N2DH-GOWT1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7F98BC-E1C9-C4D6-54E9-CF7B07A10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737" y="2238582"/>
            <a:ext cx="3833021" cy="3827735"/>
          </a:xfrm>
          <a:prstGeom prst="rect">
            <a:avLst/>
          </a:prstGeom>
        </p:spPr>
      </p:pic>
      <p:pic>
        <p:nvPicPr>
          <p:cNvPr id="16" name="Content Placeholder 3" descr="Background pattern&#10;&#10;Description automatically generated">
            <a:extLst>
              <a:ext uri="{FF2B5EF4-FFF2-40B4-BE49-F238E27FC236}">
                <a16:creationId xmlns:a16="http://schemas.microsoft.com/office/drawing/2014/main" id="{9E038BC4-7F86-1D1A-5D02-450913679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3" t="3229" r="70493" b="81133"/>
          <a:stretch/>
        </p:blipFill>
        <p:spPr bwMode="auto">
          <a:xfrm>
            <a:off x="7281181" y="2195936"/>
            <a:ext cx="2874072" cy="19456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2506B57B-0502-D677-FA8B-5C8A4E0955BD}"/>
              </a:ext>
            </a:extLst>
          </p:cNvPr>
          <p:cNvSpPr/>
          <p:nvPr/>
        </p:nvSpPr>
        <p:spPr>
          <a:xfrm>
            <a:off x="5437761" y="2908569"/>
            <a:ext cx="1047345" cy="520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6BE8E-03D2-24E4-89F1-B8CB93D545B7}"/>
              </a:ext>
            </a:extLst>
          </p:cNvPr>
          <p:cNvSpPr txBox="1"/>
          <p:nvPr/>
        </p:nvSpPr>
        <p:spPr>
          <a:xfrm>
            <a:off x="7072008" y="4600209"/>
            <a:ext cx="5426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Noice</a:t>
            </a:r>
            <a:endParaRPr lang="de-DE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408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D4C3-8C1F-F6AF-48E2-CC4F6E6B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Challenges: NIH3T3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822EF7-F0F2-28B0-5C1F-A1384998E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60" t="-1" r="6565" b="-1608"/>
          <a:stretch/>
        </p:blipFill>
        <p:spPr>
          <a:xfrm>
            <a:off x="1265522" y="2127656"/>
            <a:ext cx="4312703" cy="3760788"/>
          </a:xfrm>
          <a:prstGeom prst="rect">
            <a:avLst/>
          </a:prstGeom>
        </p:spPr>
      </p:pic>
      <p:pic>
        <p:nvPicPr>
          <p:cNvPr id="5" name="Content Placeholder 3" descr="A picture containing text&#10;&#10;Description automatically generated">
            <a:extLst>
              <a:ext uri="{FF2B5EF4-FFF2-40B4-BE49-F238E27FC236}">
                <a16:creationId xmlns:a16="http://schemas.microsoft.com/office/drawing/2014/main" id="{0A822EF7-F0F2-28B0-5C1F-A1384998E5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05" t="22262" r="38904" b="53924"/>
          <a:stretch/>
        </p:blipFill>
        <p:spPr bwMode="auto">
          <a:xfrm>
            <a:off x="6968558" y="2127656"/>
            <a:ext cx="2525637" cy="16988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5562CF0-CCA6-1DDD-995B-C3B2CBCA1DAC}"/>
              </a:ext>
            </a:extLst>
          </p:cNvPr>
          <p:cNvSpPr/>
          <p:nvPr/>
        </p:nvSpPr>
        <p:spPr>
          <a:xfrm>
            <a:off x="5875073" y="2763079"/>
            <a:ext cx="796637" cy="428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1F14A-9169-903C-F6A3-DBAF4FD5C659}"/>
              </a:ext>
            </a:extLst>
          </p:cNvPr>
          <p:cNvSpPr txBox="1"/>
          <p:nvPr/>
        </p:nvSpPr>
        <p:spPr>
          <a:xfrm>
            <a:off x="6968558" y="4708187"/>
            <a:ext cx="252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Reflection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559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76E0-92A1-76AA-4919-E2AE3224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Challenges: N2DL-HeLa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D7CDE5-7B73-A40E-7806-2FF808E55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334" y="2283298"/>
            <a:ext cx="5392666" cy="344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27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CA93A7"/>
      </a:accent1>
      <a:accent2>
        <a:srgbClr val="BE7E7B"/>
      </a:accent2>
      <a:accent3>
        <a:srgbClr val="C09E7F"/>
      </a:accent3>
      <a:accent4>
        <a:srgbClr val="ACA56F"/>
      </a:accent4>
      <a:accent5>
        <a:srgbClr val="9BA97B"/>
      </a:accent5>
      <a:accent6>
        <a:srgbClr val="82AE70"/>
      </a:accent6>
      <a:hlink>
        <a:srgbClr val="568F7A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581</Words>
  <Application>Microsoft Office PowerPoint</Application>
  <PresentationFormat>Widescreen</PresentationFormat>
  <Paragraphs>151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Avenir Next LT Pro</vt:lpstr>
      <vt:lpstr>Avenir Next LT Pro Light</vt:lpstr>
      <vt:lpstr>Calibri</vt:lpstr>
      <vt:lpstr>Cambria Math</vt:lpstr>
      <vt:lpstr>Quicksand</vt:lpstr>
      <vt:lpstr>Wingdings</vt:lpstr>
      <vt:lpstr>RetrospectVTI</vt:lpstr>
      <vt:lpstr>Project proposal</vt:lpstr>
      <vt:lpstr>PowerPoint Presentation</vt:lpstr>
      <vt:lpstr> N2DH-GOWT1 Cell type: embryonic stem cells | Organism: Mouse (Mus musculus)  </vt:lpstr>
      <vt:lpstr> NIH3T3 Cell type: Embryonic fibroblast cells | Organism: Mouse (Mus musculus) </vt:lpstr>
      <vt:lpstr> N2DL-HeLa Cell type: Cervix carcinoma cells | organism: human (Homo sapiens)  </vt:lpstr>
      <vt:lpstr>PowerPoint Presentation</vt:lpstr>
      <vt:lpstr>Challenges: N2DH-GOWT1</vt:lpstr>
      <vt:lpstr>Challenges: NIH3T3 </vt:lpstr>
      <vt:lpstr>Challenges: N2DL-HeLa </vt:lpstr>
      <vt:lpstr>PowerPoint Presentation</vt:lpstr>
      <vt:lpstr>Otsu Thresholding</vt:lpstr>
      <vt:lpstr>Otsu Thresholding</vt:lpstr>
      <vt:lpstr>Otsu Thresholding</vt:lpstr>
      <vt:lpstr>Otsu Thresholding</vt:lpstr>
      <vt:lpstr>Otsu Thresholding - Algorithm</vt:lpstr>
      <vt:lpstr>Optimisation:  Dice Score Coefficient</vt:lpstr>
      <vt:lpstr>wie sieht es statistisch auss (eulers rings)</vt:lpstr>
      <vt:lpstr>PowerPoint Presentation</vt:lpstr>
      <vt:lpstr>Local Thresholding - Sliding window scheme</vt:lpstr>
      <vt:lpstr>Timeline</vt:lpstr>
      <vt:lpstr>Milestones and Deliverables</vt:lpstr>
      <vt:lpstr>Milestones and Deliverables 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Marie-Claire Indilewitsch</dc:creator>
  <cp:lastModifiedBy>Ieva Sorokina-Ozola</cp:lastModifiedBy>
  <cp:revision>28</cp:revision>
  <dcterms:created xsi:type="dcterms:W3CDTF">2022-05-06T12:52:27Z</dcterms:created>
  <dcterms:modified xsi:type="dcterms:W3CDTF">2022-05-12T12:23:02Z</dcterms:modified>
</cp:coreProperties>
</file>