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85" r:id="rId4"/>
    <p:sldId id="286" r:id="rId5"/>
    <p:sldId id="287" r:id="rId6"/>
    <p:sldId id="288" r:id="rId7"/>
    <p:sldId id="289" r:id="rId8"/>
    <p:sldId id="28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3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9791-0525-43E3-82B9-19B6AA76DC54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55DEA-6F6C-4300-8016-5DC61C910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42959-9D20-41A5-AA68-F0F6AD93C71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04274-E92C-FCA9-80BE-BB026276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B426CE-AF67-8A7C-1668-EB0C2A7FB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9C6AF-D4CF-28B0-D7FD-B671B87F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9A4D0-031D-55E9-B674-E5D34BC6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DB94BC-31A8-8DB0-7A3C-CBC551BF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4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6CDB3-EAF4-9B6E-321A-46DA6896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2055CD-0198-706E-F931-31212A8AC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B783B6-6CD2-29DA-1309-42E00A47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AC15B-F6F9-4E2F-7C21-C9DBC57A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8A194-2385-C641-77B7-CED48D5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6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2FF99-1491-B35D-36F9-874948D4E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C26ACC-E3F2-7DF1-9C69-C6098CFB3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D6B53-5626-3952-62F0-F696C03F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46BA5-6E2E-4BAF-40B5-4CABB492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376F2-9BCB-BD7C-AD60-00EC346F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lne 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Textplatzhalt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0" name="Textplatzhalt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1" name="Textplatzhalt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2" name="Textplatzhalt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4" name="Textplatzhalt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81581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ppelte Zeitle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platzhalt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BEARBEITEN</a:t>
            </a:r>
          </a:p>
        </p:txBody>
      </p:sp>
      <p:sp>
        <p:nvSpPr>
          <p:cNvPr id="35" name="Textplatzhalt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0" name="Textplatzhalt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BEARBEITEN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2" name="Textplatzhalt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BEARBEITEN</a:t>
            </a:r>
          </a:p>
        </p:txBody>
      </p:sp>
      <p:sp>
        <p:nvSpPr>
          <p:cNvPr id="53" name="Textplatzhalt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4" name="Textplatzhalt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BEARBEITEN</a:t>
            </a:r>
          </a:p>
        </p:txBody>
      </p:sp>
      <p:sp>
        <p:nvSpPr>
          <p:cNvPr id="55" name="Textplatzhalt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6" name="Textplatzhalt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BEARBEITEN</a:t>
            </a:r>
          </a:p>
        </p:txBody>
      </p:sp>
      <p:sp>
        <p:nvSpPr>
          <p:cNvPr id="57" name="Textplatzhalt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8" name="Textplatzhalt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BEARBEITEN</a:t>
            </a:r>
          </a:p>
        </p:txBody>
      </p:sp>
      <p:sp>
        <p:nvSpPr>
          <p:cNvPr id="59" name="Textplatzhalt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60" name="Textplatzhalt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BEARBEITEN</a:t>
            </a:r>
          </a:p>
        </p:txBody>
      </p:sp>
      <p:sp>
        <p:nvSpPr>
          <p:cNvPr id="61" name="Textplatzhalt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62" name="Textplatzhalt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BEARBEITEN</a:t>
            </a:r>
          </a:p>
        </p:txBody>
      </p:sp>
      <p:sp>
        <p:nvSpPr>
          <p:cNvPr id="63" name="Textplatzhalt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2399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fache 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2" name="Textplatzhalt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3" name="Textplatzhalt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4" name="Textplatzhalt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Textplatzhalt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6" name="Textplatzhalt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Textplatzhalt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58" name="Textplatzhalt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9" name="Textplatzhalt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60" name="Textplatzhalt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1" name="Textplatzhalt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62" name="Textplatzhalt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64" name="Textplatzhalt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66" name="Textplatzhalt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7" name="Textplatzhalt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68" name="Textplatzhalt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9" name="Textplatzhalt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70" name="Textplatzhalt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1" name="Textplatzhalt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72" name="Textplatzhalt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3" name="Textplatzhalt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721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4F33B-AC42-E139-7FBD-0124A571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9AE7A7-1D1D-F6F0-EDAB-E9D8055B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3859B-4D31-17A7-832E-A629AFE6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6AF14-AE96-4542-2557-1A47916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C3FA1-9F1E-D678-C085-22A84589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1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4000E-CBCF-9190-31E0-BB918756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54D66-9002-5BBA-0F62-D2C8C077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0439E-4486-2F7D-1623-9F411CC5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C4902-4F2A-36CE-AE5B-DD0FF25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F7DDA-C7C9-4CEA-CA7C-CFCC8264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32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A23D7-E648-1035-E65B-00F58320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7EBED7-46D6-A805-3D2D-02D876500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33E96-EB52-FC1D-AB88-2149648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1FC2FE-8F52-061A-350A-7DC0FE09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87D6A-EE4F-9BB6-4C71-C0FEBBBA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F3878-A36C-1A15-2F82-EDCD5D2B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57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CDBB4-D0B4-292A-A976-C1452239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0237D0-AF3C-C4F7-BB94-8930A07F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4C88B4-DC60-DD94-8896-4D935B80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30EAA-8275-9383-33AA-C27B7CA5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3C758C-E29C-44D0-1AC2-679C19735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92C39E-DC08-BC08-6F3F-C0FC1DE2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EB4D3C-E4A8-FB5E-50CB-935EC586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55949E-2980-63A3-19D9-F785EFCB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8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09F04-B768-E1B9-86F1-B90695AE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D9E66-0D28-6225-2D35-D309F6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78A570-A167-7407-DD66-3BEE97D3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3EEA56-46F7-5074-EE49-AE956411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D4D66D-F8DE-8320-8998-49FC8992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8B961D-54A6-44F0-6ADD-98E1151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657758-985D-A97D-8FBC-5D2604E8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89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CEAB6-CD72-DD23-E5C4-37A85143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BD57BC-4929-7D66-95B3-03D10BAB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E078CF-2F6A-633B-0F35-F71E39149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EA23A-11F4-634E-A2E1-CFA74426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33C694-A095-E2A8-215D-25A8B859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B556A-6500-AB0A-5243-5B58E9F7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84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8571D-4A5E-B005-2E36-F47273D2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FED24F-0241-DBEA-2094-F11D1C046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9E48A1-6DF6-154B-3682-68A56A8E5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496DB6-671D-B8BB-0796-3914CA20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3B0F00-1E08-2DBD-311A-EF2A27C3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6AA32B-4169-8A4A-049C-BE5D4D40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B321D2-5335-5AF8-DEA4-5D76D9A0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1E0CFE-80B6-CECA-0CA8-3D0C2225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2E631-494E-EAF0-467C-9D16E7329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2A27-3A47-4C55-BFB1-C5BE8D9E553D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1A3D8-C3D4-AECE-1DA2-402999386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D5087-17ED-C33B-7BFB-12C8BCA9D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FEC2-4D3B-4E8C-8CF4-79FD12E73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EEEF750-D33F-4128-8963-D06A0CDA460F}" type="datetime1">
              <a:rPr lang="de-DE" noProof="0" smtClean="0"/>
              <a:t>06.05.2022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688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89CE9-B4B5-016D-F6F9-E71A8B69B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9516"/>
          </a:xfrm>
        </p:spPr>
        <p:txBody>
          <a:bodyPr>
            <a:normAutofit/>
          </a:bodyPr>
          <a:lstStyle/>
          <a:p>
            <a:r>
              <a:rPr lang="en-GB">
                <a:latin typeface="Bahnschrift" panose="020B0502040204020203" pitchFamily="34" charset="0"/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A4624C-6799-3958-A931-48ABA115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318" y="3602037"/>
            <a:ext cx="11375365" cy="2488211"/>
          </a:xfrm>
        </p:spPr>
        <p:txBody>
          <a:bodyPr>
            <a:normAutofit/>
          </a:bodyPr>
          <a:lstStyle/>
          <a:p>
            <a:pPr algn="l"/>
            <a:r>
              <a:rPr lang="de-DE">
                <a:latin typeface="Bahnschrift" panose="020B0502040204020203" pitchFamily="34" charset="0"/>
              </a:rPr>
              <a:t>18.05.2022</a:t>
            </a:r>
          </a:p>
          <a:p>
            <a:pPr algn="l"/>
            <a:r>
              <a:rPr lang="de-DE">
                <a:latin typeface="Bahnschrift" panose="020B0502040204020203" pitchFamily="34" charset="0"/>
              </a:rPr>
              <a:t>Betreuer: Dr. Carl Herrmann, Wangjun Hu</a:t>
            </a:r>
          </a:p>
          <a:p>
            <a:pPr algn="l"/>
            <a:r>
              <a:rPr lang="de-DE">
                <a:latin typeface="Bahnschrift" panose="020B0502040204020203" pitchFamily="34" charset="0"/>
              </a:rPr>
              <a:t>Data </a:t>
            </a:r>
            <a:r>
              <a:rPr lang="en-GB">
                <a:latin typeface="Bahnschrift" panose="020B0502040204020203" pitchFamily="34" charset="0"/>
              </a:rPr>
              <a:t>Analysis</a:t>
            </a:r>
            <a:r>
              <a:rPr lang="de-DE">
                <a:latin typeface="Bahnschrift" panose="020B0502040204020203" pitchFamily="34" charset="0"/>
              </a:rPr>
              <a:t> Project 2022 - </a:t>
            </a:r>
            <a:r>
              <a:rPr lang="en-US">
                <a:latin typeface="Bahnschrift" panose="020B0502040204020203" pitchFamily="34" charset="0"/>
              </a:rPr>
              <a:t>Cancer Hallmark and Metabolic Pathways in Cancer</a:t>
            </a:r>
          </a:p>
          <a:p>
            <a:pPr algn="l"/>
            <a:endParaRPr lang="en-US">
              <a:latin typeface="Bahnschrift" panose="020B0502040204020203" pitchFamily="34" charset="0"/>
            </a:endParaRPr>
          </a:p>
          <a:p>
            <a:pPr algn="l"/>
            <a:r>
              <a:rPr lang="de-DE">
                <a:latin typeface="Bahnschrift" panose="020B0502040204020203" pitchFamily="34" charset="0"/>
              </a:rPr>
              <a:t>Laura Lange, Lottida Phondeth, Fabian Strobel, Carla Welz</a:t>
            </a:r>
            <a:endParaRPr lang="de-DE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0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C92F7-6B9C-CB26-49BA-978F9650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Hallmarks of Cancer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175EC-CEFB-EB9B-6FA7-66D29820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7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B83B2-C40F-F59E-2E4D-E06DA68E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Prostate Adenocarcinoma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ADCA1-5CEC-91AA-E00C-554166D3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1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28560-C907-5B03-6605-5CD1FC95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Data Do We Use?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DDC9D-A331-BAA7-730A-A87B3756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50C4B-8813-C7DC-FE5B-BE1F7E91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Question do we want to answer?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9390D-218F-2C91-376C-80D471B7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90EDA-9EE9-9FAD-F584-188AE537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trying to achieve our goals?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9AA1E-D773-CA66-7E72-7FEAE214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1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172DA6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Q2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Q3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20A472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Q4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B13DC8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Q1</a:t>
            </a:r>
          </a:p>
        </p:txBody>
      </p:sp>
      <p:sp>
        <p:nvSpPr>
          <p:cNvPr id="23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0" u="none" strike="noStrike" kern="1200" cap="none" spc="0" normalizeH="0" baseline="0" noProof="0">
              <a:ln>
                <a:noFill/>
              </a:ln>
              <a:solidFill>
                <a:srgbClr val="4868E5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Ellipse 1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Ellipse 2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20A472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de-DE" dirty="0"/>
              <a:t>MEILENSTEIN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Aliquam non varius ipsum.</a:t>
            </a:r>
          </a:p>
          <a:p>
            <a:pPr rtl="0"/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/>
              <a:t>MEILENSTEIN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Aliquam non varius ipsum.</a:t>
            </a:r>
          </a:p>
          <a:p>
            <a:pPr rtl="0"/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de-DE"/>
              <a:t>MEILENSTEIN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Aliquam non varius ipsum.</a:t>
            </a:r>
          </a:p>
          <a:p>
            <a:pPr rtl="0"/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MEILENSTEIN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Aliquam non varius ipsum.</a:t>
            </a:r>
          </a:p>
          <a:p>
            <a:pPr rtl="0"/>
            <a:endParaRPr lang="de-DE"/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ahnschrift" panose="020B0502040204020203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-Design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37511_TF16411242_Win32" id="{8199F4FA-949D-43B4-A4F8-02E5F13A1A76}" vid="{BFDB17CB-AF64-4A96-BCC8-2E5589455C0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25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Avenir Next LT Pro Light</vt:lpstr>
      <vt:lpstr>Bahnschrift</vt:lpstr>
      <vt:lpstr>Calibri</vt:lpstr>
      <vt:lpstr>Calibri Light</vt:lpstr>
      <vt:lpstr>Speak Pro</vt:lpstr>
      <vt:lpstr>Office</vt:lpstr>
      <vt:lpstr>2_Office-Design</vt:lpstr>
      <vt:lpstr>Project Proposal</vt:lpstr>
      <vt:lpstr>Hallmarks of Cancer</vt:lpstr>
      <vt:lpstr>Prostate Adenocarcinoma</vt:lpstr>
      <vt:lpstr>Which Data Do We Use?</vt:lpstr>
      <vt:lpstr>What Question do we want to answer?</vt:lpstr>
      <vt:lpstr>How are we trying to achieve our goals?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Fabian Strobel</dc:creator>
  <cp:lastModifiedBy>Fabian Strobel</cp:lastModifiedBy>
  <cp:revision>1</cp:revision>
  <dcterms:created xsi:type="dcterms:W3CDTF">2022-05-06T18:44:50Z</dcterms:created>
  <dcterms:modified xsi:type="dcterms:W3CDTF">2022-05-06T18:56:15Z</dcterms:modified>
</cp:coreProperties>
</file>