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>
        <p:scale>
          <a:sx n="50" d="100"/>
          <a:sy n="50" d="100"/>
        </p:scale>
        <p:origin x="1100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14AF3-F599-5872-47A1-D9A0C6B27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211FBB-044A-9EBA-16D8-A7712175F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C3CBD8-3DA9-2423-AFBB-CD090A06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F57-8D75-42A7-862C-B11FE85A8066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BC2587-898F-E0C8-A3B5-613F6FD7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160D1F-1FA7-0F1B-1B57-7D95946A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8D59-69E9-4541-A2E5-73329EA62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88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C9B09-2775-FAA9-C40C-76F150A3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3E71F9-6636-3DC6-3B7A-B8F1E977B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AAB0D0-03FC-E8DE-AFEE-98467E9A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F57-8D75-42A7-862C-B11FE85A8066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ECC05-93FF-CCBD-20C4-38946A52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34702-6271-4D23-16AC-5BBE98FD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8D59-69E9-4541-A2E5-73329EA62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87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CDA718-6AA9-06B3-70C6-979A4B084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D66715-0846-8016-D22D-3CDE9F977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8C9567-9427-6644-8B5F-430C84F0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F57-8D75-42A7-862C-B11FE85A8066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4C2FC4-08F0-8B89-EEF5-015DB9DF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1DFAC3-9866-BE88-6CB1-853D412A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8D59-69E9-4541-A2E5-73329EA62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74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76A1E-BB55-DC8A-6729-86ECB64E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F06CE9-46F2-FF5C-CB12-9C26219F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19599-76B4-8B77-60DA-3F167AA0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F57-8D75-42A7-862C-B11FE85A8066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39E224-FA84-3841-C89E-2C3600B3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69795A-09D7-D812-CCE8-D7128683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8D59-69E9-4541-A2E5-73329EA62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71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2E5CE-9DE3-4C22-547C-85D2A03E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F5C93-0523-AB41-3660-C6120218F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74489F-2EEC-1F82-7E67-CFAB693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F57-8D75-42A7-862C-B11FE85A8066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8EBF3-B836-5E03-11AF-911134FF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55AB58-0B99-2A7E-6CC3-156447C7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8D59-69E9-4541-A2E5-73329EA62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5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D57C3-F536-E347-654A-C367F70E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C66EB9-5CAD-DD04-CBCC-F3906F799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8DDBDC-C169-7B7A-D6AC-F4347EB60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811B52-9D3E-8CFA-C384-3B7DD036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F57-8D75-42A7-862C-B11FE85A8066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60574A-1A2C-0187-4CC3-01D1E88D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CA2DC6-8F7A-F87E-863C-6D8DF950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8D59-69E9-4541-A2E5-73329EA62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57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77985-6000-E89E-506E-F9D52B2E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04F4A8-542A-771E-4F12-756330EE3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0C8462-EA0F-6DB7-B6B5-A59D8E35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55BA50-AA8F-585F-C756-581A77E9C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4E78B3-2DB2-77FD-BE8D-6C6AD6B95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45B0D1-4D87-73AA-23E9-D65B12A1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F57-8D75-42A7-862C-B11FE85A8066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F812FD-A4CA-0DFF-D78B-E025711D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A3AC73-1D6F-F422-C8BD-CE3EB92D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8D59-69E9-4541-A2E5-73329EA62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11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0C0E9-E33D-9D12-0EBF-49C88FB0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68DC31-0C0E-E7AE-0780-A6F9044F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F57-8D75-42A7-862C-B11FE85A8066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97EDA-FD06-8569-55EB-EFF7961C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56ED19-B707-02ED-2A21-6D20B533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8D59-69E9-4541-A2E5-73329EA62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54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E6C6B4-1C73-5B0C-B7DC-A99D19CD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F57-8D75-42A7-862C-B11FE85A8066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CCFF12-C6DC-0B5F-94BF-74415805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9947CB-B352-E0BA-EBF7-386C30B1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8D59-69E9-4541-A2E5-73329EA62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16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1101E-15C4-3625-C3CF-50E405CB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BAFB31-E4B1-2677-095E-78DAA0963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0A9E13-707C-D05F-DCE9-B64780989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61583E-E712-1390-0486-FE52830F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F57-8D75-42A7-862C-B11FE85A8066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B5A2B1-3EC8-5588-5A2F-FAC4B65F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011B4F-8DDF-DC4F-14A7-336FE2DE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8D59-69E9-4541-A2E5-73329EA62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36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6EA34-CF84-E75E-C1A1-845C174F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139E0D-0F56-4547-259D-B83452566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357E00-9ED0-6DF5-8508-C64E13B72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57EECB-DBA1-D321-6E44-EF6B3D82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F57-8D75-42A7-862C-B11FE85A8066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D179EC-470F-5E65-7C06-AB7FD76C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B61036-518E-6528-E94C-10333007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8D59-69E9-4541-A2E5-73329EA62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51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2F7DF1-0774-6DE6-46AE-3AD9D57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BBD07B-CF9A-54F1-9CBB-E179FDD79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3281D-B396-D8DF-6FF6-429A6C44A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F57-8D75-42A7-862C-B11FE85A8066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4D7C96-CC38-1D76-6891-D4540FA11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D71EB-6161-6E86-2AFF-6A1071D38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C8D59-69E9-4541-A2E5-73329EA62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6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30271C5-7EA2-86C7-F695-C28792CC3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18" y="12859"/>
            <a:ext cx="1714500" cy="6858000"/>
          </a:xfrm>
          <a:prstGeom prst="rect">
            <a:avLst/>
          </a:prstGeom>
        </p:spPr>
      </p:pic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4C2EA07C-9570-521E-2B2E-4FA31EB16990}"/>
              </a:ext>
            </a:extLst>
          </p:cNvPr>
          <p:cNvSpPr/>
          <p:nvPr/>
        </p:nvSpPr>
        <p:spPr>
          <a:xfrm>
            <a:off x="7304484" y="1308497"/>
            <a:ext cx="381000" cy="445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eschweifte Klammer links 21">
            <a:extLst>
              <a:ext uri="{FF2B5EF4-FFF2-40B4-BE49-F238E27FC236}">
                <a16:creationId xmlns:a16="http://schemas.microsoft.com/office/drawing/2014/main" id="{D10F5A6F-C8A3-B966-13C9-68EE2BCB4E3C}"/>
              </a:ext>
            </a:extLst>
          </p:cNvPr>
          <p:cNvSpPr/>
          <p:nvPr/>
        </p:nvSpPr>
        <p:spPr>
          <a:xfrm>
            <a:off x="7302102" y="1753792"/>
            <a:ext cx="381000" cy="44434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EE56547-B16F-43C3-ED38-A863CF0455C6}"/>
              </a:ext>
            </a:extLst>
          </p:cNvPr>
          <p:cNvSpPr txBox="1"/>
          <p:nvPr/>
        </p:nvSpPr>
        <p:spPr>
          <a:xfrm>
            <a:off x="6640830" y="1346478"/>
            <a:ext cx="62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Shift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D6AE3E-45F8-2DBC-B272-447FECDBEEE5}"/>
              </a:ext>
            </a:extLst>
          </p:cNvPr>
          <p:cNvSpPr txBox="1"/>
          <p:nvPr/>
        </p:nvSpPr>
        <p:spPr>
          <a:xfrm>
            <a:off x="6293880" y="3790832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 Shift</a:t>
            </a:r>
          </a:p>
        </p:txBody>
      </p:sp>
    </p:spTree>
    <p:extLst>
      <p:ext uri="{BB962C8B-B14F-4D97-AF65-F5344CB8AC3E}">
        <p14:creationId xmlns:p14="http://schemas.microsoft.com/office/powerpoint/2010/main" val="306268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Rickert</dc:creator>
  <cp:lastModifiedBy>Lennart Mueller</cp:lastModifiedBy>
  <cp:revision>2</cp:revision>
  <dcterms:created xsi:type="dcterms:W3CDTF">2022-07-11T14:30:53Z</dcterms:created>
  <dcterms:modified xsi:type="dcterms:W3CDTF">2022-07-17T12:10:37Z</dcterms:modified>
</cp:coreProperties>
</file>