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24" r:id="rId3"/>
    <p:sldId id="311" r:id="rId4"/>
    <p:sldId id="319" r:id="rId5"/>
    <p:sldId id="313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erif Display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3447" autoAdjust="0"/>
  </p:normalViewPr>
  <p:slideViewPr>
    <p:cSldViewPr snapToGrid="0">
      <p:cViewPr varScale="1">
        <p:scale>
          <a:sx n="139" d="100"/>
          <a:sy n="139" d="100"/>
        </p:scale>
        <p:origin x="87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" panose="020F0502020204030204" pitchFamily="34" charset="0"/>
              </a:rPr>
              <a:t>RNA dependent when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interactome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depends</a:t>
            </a:r>
            <a:r>
              <a:rPr lang="de-DE" sz="1800" dirty="0">
                <a:effectLst/>
                <a:latin typeface="Calibri" panose="020F0502020204030204" pitchFamily="34" charset="0"/>
              </a:rPr>
              <a:t> on RNA without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necessarily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RNA.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conceptually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different from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notion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</a:rPr>
              <a:t> ‘‘RNA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binding</a:t>
            </a:r>
            <a:r>
              <a:rPr lang="de-DE" sz="1800" dirty="0">
                <a:effectLst/>
                <a:latin typeface="Calibri" panose="020F0502020204030204" pitchFamily="34" charset="0"/>
              </a:rPr>
              <a:t>’’ because RNA-dependent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are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involved</a:t>
            </a:r>
            <a:r>
              <a:rPr lang="de-DE" sz="1800" dirty="0">
                <a:effectLst/>
                <a:latin typeface="Calibri" panose="020F0502020204030204" pitchFamily="34" charset="0"/>
              </a:rPr>
              <a:t> in complexes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bound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RNA,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8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include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proteins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800" dirty="0">
                <a:effectLst/>
                <a:latin typeface="Calibri" panose="020F0502020204030204" pitchFamily="34" charset="0"/>
              </a:rPr>
              <a:t> do not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interact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directly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800" dirty="0">
                <a:effectLst/>
                <a:latin typeface="Calibri" panose="020F0502020204030204" pitchFamily="34" charset="0"/>
              </a:rPr>
              <a:t> RNA (Figure 1A)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effectLst/>
                <a:latin typeface="Calibri" panose="020F0502020204030204" pitchFamily="34" charset="0"/>
              </a:rPr>
              <a:t>Interactome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sum</a:t>
            </a:r>
            <a:r>
              <a:rPr lang="de-DE" sz="1800" dirty="0">
                <a:effectLst/>
                <a:latin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800">
                <a:effectLst/>
                <a:latin typeface="Calibri" panose="020F0502020204030204" pitchFamily="34" charset="0"/>
              </a:rPr>
              <a:t>molecular interactions</a:t>
            </a:r>
            <a:endParaRPr lang="de-DE" sz="1800" dirty="0">
              <a:effectLst/>
              <a:latin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37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18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C003DD-DF2F-E61F-80E3-929CB1B5A9AC}"/>
              </a:ext>
            </a:extLst>
          </p:cNvPr>
          <p:cNvSpPr txBox="1"/>
          <p:nvPr/>
        </p:nvSpPr>
        <p:spPr>
          <a:xfrm>
            <a:off x="353683" y="282312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What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Are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DE3A32-04FE-0EC5-756D-212F0E070766}"/>
              </a:ext>
            </a:extLst>
          </p:cNvPr>
          <p:cNvSpPr txBox="1"/>
          <p:nvPr/>
        </p:nvSpPr>
        <p:spPr>
          <a:xfrm>
            <a:off x="353683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RNA-binding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858626-9B37-6CC8-2A41-98C0853973C0}"/>
              </a:ext>
            </a:extLst>
          </p:cNvPr>
          <p:cNvSpPr txBox="1"/>
          <p:nvPr/>
        </p:nvSpPr>
        <p:spPr>
          <a:xfrm>
            <a:off x="4243347" y="1069872"/>
            <a:ext cx="348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RNA-dependent proteins: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D955E1-C836-301F-09FA-27FEF0D227AD}"/>
              </a:ext>
            </a:extLst>
          </p:cNvPr>
          <p:cNvSpPr txBox="1"/>
          <p:nvPr/>
        </p:nvSpPr>
        <p:spPr>
          <a:xfrm>
            <a:off x="-44450" y="3176270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Created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Biorender.com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E90E5D-4D7A-A96F-1A86-A6A7B39B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54" y="1457730"/>
            <a:ext cx="5489292" cy="34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383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Protein: ELAV1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02981D-F64D-6E4A-B211-FE5A5698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63" y="988576"/>
            <a:ext cx="6518663" cy="40229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2B92C6-37C6-D98B-6BB4-A0554E096D03}"/>
              </a:ext>
            </a:extLst>
          </p:cNvPr>
          <p:cNvSpPr txBox="1"/>
          <p:nvPr/>
        </p:nvSpPr>
        <p:spPr>
          <a:xfrm rot="10800000">
            <a:off x="7327321" y="3476904"/>
            <a:ext cx="292388" cy="19672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Plotted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with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R</a:t>
            </a:r>
            <a:endParaRPr lang="de-DE" sz="700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509157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19.07.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Bildschirmpräsentation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DM Sans</vt:lpstr>
      <vt:lpstr>Calibri</vt:lpstr>
      <vt:lpstr>Wingdings</vt:lpstr>
      <vt:lpstr>DM Serif Display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Sebastian Rickert</cp:lastModifiedBy>
  <cp:revision>14</cp:revision>
  <dcterms:modified xsi:type="dcterms:W3CDTF">2022-05-16T13:14:03Z</dcterms:modified>
</cp:coreProperties>
</file>