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9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plot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6FFF80-79A7-201D-FD7B-11F932D92EC5}"/>
              </a:ext>
            </a:extLst>
          </p:cNvPr>
          <p:cNvSpPr txBox="1"/>
          <p:nvPr/>
        </p:nvSpPr>
        <p:spPr>
          <a:xfrm>
            <a:off x="2976310" y="3159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Chelli</a:t>
            </a:r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 und MT7</a:t>
            </a:r>
          </a:p>
        </p:txBody>
      </p:sp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Bildschirmpräsentation (16:9)</PresentationFormat>
  <Paragraphs>123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DM Sans</vt:lpstr>
      <vt:lpstr>Wingdings</vt:lpstr>
      <vt:lpstr>Arial</vt:lpstr>
      <vt:lpstr>DM Serif Display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Lennart Mueller</cp:lastModifiedBy>
  <cp:revision>10</cp:revision>
  <dcterms:modified xsi:type="dcterms:W3CDTF">2022-05-13T09:51:36Z</dcterms:modified>
</cp:coreProperties>
</file>