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12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658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Michel...“ </a:t>
            </a:r>
          </a:p>
        </p:txBody>
      </p:sp>
    </p:spTree>
    <p:extLst>
      <p:ext uri="{BB962C8B-B14F-4D97-AF65-F5344CB8AC3E}">
        <p14:creationId xmlns:p14="http://schemas.microsoft.com/office/powerpoint/2010/main" val="34155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FB6226-F75A-616E-40EA-6864AB16AC7C}"/>
              </a:ext>
            </a:extLst>
          </p:cNvPr>
          <p:cNvSpPr txBox="1"/>
          <p:nvPr/>
        </p:nvSpPr>
        <p:spPr>
          <a:xfrm>
            <a:off x="5719510" y="4158217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Bildquelle?</a:t>
            </a: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  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(Name anpassen ELAVL1 ?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Elav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  like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)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1695C3-D2CC-4B4C-8D26-D5AA0278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26" y="1066800"/>
            <a:ext cx="6188137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of maxima &gt; 1 fraction</a:t>
            </a:r>
          </a:p>
          <a:p>
            <a:pPr lvl="2"/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Significant difference of protein amount at the position of the maxima between Ctrl and RNase condition</a:t>
            </a:r>
            <a:endParaRPr lang="en-US" sz="1200" i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Bildschirmpräsentation (16:9)</PresentationFormat>
  <Paragraphs>112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Calibri Light</vt:lpstr>
      <vt:lpstr>DM Sans</vt:lpstr>
      <vt:lpstr>Times New Roman</vt:lpstr>
      <vt:lpstr>Calibri</vt:lpstr>
      <vt:lpstr>Arial</vt:lpstr>
      <vt:lpstr>DM Serif Display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Robert Bennek</cp:lastModifiedBy>
  <cp:revision>12</cp:revision>
  <dcterms:modified xsi:type="dcterms:W3CDTF">2022-05-13T09:29:03Z</dcterms:modified>
</cp:coreProperties>
</file>