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0"/>
  </p:notesMasterIdLst>
  <p:sldIdLst>
    <p:sldId id="310" r:id="rId2"/>
    <p:sldId id="318" r:id="rId3"/>
    <p:sldId id="311" r:id="rId4"/>
    <p:sldId id="319" r:id="rId5"/>
    <p:sldId id="313" r:id="rId6"/>
    <p:sldId id="316" r:id="rId7"/>
    <p:sldId id="317" r:id="rId8"/>
    <p:sldId id="312" r:id="rId9"/>
  </p:sldIdLst>
  <p:sldSz cx="9144000" cy="5143500" type="screen16x9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erif Display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0"/>
  </p:normalViewPr>
  <p:slideViewPr>
    <p:cSldViewPr snapToGrid="0">
      <p:cViewPr>
        <p:scale>
          <a:sx n="75" d="100"/>
          <a:sy n="75" d="100"/>
        </p:scale>
        <p:origin x="94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91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80885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%2Fj.celrep.2017.12.035" TargetMode="External"/><Relationship Id="rId5" Type="http://schemas.openxmlformats.org/officeDocument/2006/relationships/hyperlink" Target="https://www.ncbi.nlm.nih.gov/pmc/articles/PMC7049804" TargetMode="External"/><Relationship Id="rId4" Type="http://schemas.openxmlformats.org/officeDocument/2006/relationships/hyperlink" Target="https://www.ncbi.nlm.nih.gov/pmc/articles/PMC43719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DFB6226-F75A-616E-40EA-6864AB16AC7C}"/>
              </a:ext>
            </a:extLst>
          </p:cNvPr>
          <p:cNvSpPr txBox="1"/>
          <p:nvPr/>
        </p:nvSpPr>
        <p:spPr>
          <a:xfrm>
            <a:off x="5719510" y="4158217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Bildquelle?</a:t>
            </a:r>
          </a:p>
        </p:txBody>
      </p:sp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and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proteins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C74F11C-5315-1D80-69BD-F31E14DCEBF9}"/>
              </a:ext>
            </a:extLst>
          </p:cNvPr>
          <p:cNvSpPr txBox="1"/>
          <p:nvPr/>
        </p:nvSpPr>
        <p:spPr>
          <a:xfrm>
            <a:off x="3472131" y="2905150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Basti</a:t>
            </a:r>
          </a:p>
        </p:txBody>
      </p:sp>
    </p:spTree>
    <p:extLst>
      <p:ext uri="{BB962C8B-B14F-4D97-AF65-F5344CB8AC3E}">
        <p14:creationId xmlns:p14="http://schemas.microsoft.com/office/powerpoint/2010/main" val="19875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CC66"/>
                </a:highlight>
                <a:latin typeface="DM Sans" pitchFamily="2" charset="0"/>
                <a:cs typeface="Calibri Light" panose="020F0302020204030204" pitchFamily="34" charset="0"/>
              </a:rPr>
              <a:t>ELAVL1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Example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plot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6FFF80-79A7-201D-FD7B-11F932D92EC5}"/>
              </a:ext>
            </a:extLst>
          </p:cNvPr>
          <p:cNvSpPr txBox="1"/>
          <p:nvPr/>
        </p:nvSpPr>
        <p:spPr>
          <a:xfrm>
            <a:off x="2976310" y="3159150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Chelli</a:t>
            </a:r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 und MT7</a:t>
            </a:r>
          </a:p>
        </p:txBody>
      </p:sp>
    </p:spTree>
    <p:extLst>
      <p:ext uri="{BB962C8B-B14F-4D97-AF65-F5344CB8AC3E}">
        <p14:creationId xmlns:p14="http://schemas.microsoft.com/office/powerpoint/2010/main" val="30857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</a:p>
          <a:p>
            <a:pPr marL="285750" lvl="2" indent="-285750"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cleaning</a:t>
            </a:r>
            <a:b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Combine values of replicates using mean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6009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	highest value across all 		fractions 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Each value of the two 		neighboring pairs must be 		lower than the local maxima 		(avoid fluctuation bias)</a:t>
            </a: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(fraction and value)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4929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shift of maxima &gt; 1 fraction</a:t>
            </a:r>
          </a:p>
          <a:p>
            <a:pPr lvl="2"/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Significant difference of protein amount at the position of the maxima between Ctrl and RNase condition</a:t>
            </a:r>
            <a:endParaRPr lang="en-US" sz="1200" i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5081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 model to identify R-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(using parameters found during analysis)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7" y="4065862"/>
            <a:ext cx="16697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481370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20.07.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2179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  <a:endParaRPr lang="en-US" sz="11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and cleaned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Evaluated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694267" y="1405467"/>
            <a:ext cx="7349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/>
              <a:t>The RNA-binding protein Sam68 is a multifunctional player in human cancer </a:t>
            </a:r>
          </a:p>
          <a:p>
            <a:r>
              <a:rPr lang="en-US" dirty="0"/>
              <a:t>2 </a:t>
            </a:r>
            <a:r>
              <a:rPr lang="en-US" i="1" dirty="0">
                <a:hlinkClick r:id="rId3"/>
              </a:rPr>
              <a:t>"Posttranscriptional regulation of cancer traits by </a:t>
            </a:r>
            <a:r>
              <a:rPr lang="en-US" i="1" dirty="0" err="1">
                <a:hlinkClick r:id="rId3"/>
              </a:rPr>
              <a:t>HuR</a:t>
            </a:r>
            <a:r>
              <a:rPr lang="en-US" i="1" dirty="0">
                <a:hlinkClick r:id="rId3"/>
              </a:rPr>
              <a:t>“</a:t>
            </a:r>
            <a:endParaRPr lang="en-US" i="1" dirty="0"/>
          </a:p>
          <a:p>
            <a:r>
              <a:rPr lang="en-US" i="1" dirty="0"/>
              <a:t>3 </a:t>
            </a:r>
            <a:r>
              <a:rPr lang="en-US" i="1" dirty="0">
                <a:hlinkClick r:id="rId4"/>
              </a:rPr>
              <a:t>"The RNA binding protein FXR1 is a new driver in the 3q26-29 amplicon and predicts poor prognosis in human cancers“</a:t>
            </a:r>
            <a:endParaRPr lang="en-US" i="1" dirty="0"/>
          </a:p>
          <a:p>
            <a:r>
              <a:rPr lang="en-US" i="1" dirty="0"/>
              <a:t>4 </a:t>
            </a:r>
            <a:r>
              <a:rPr lang="en-US" i="1" dirty="0">
                <a:hlinkClick r:id="rId5"/>
              </a:rPr>
              <a:t>"UHMK1 promotes gastric cancer progression through reprogramming nucleotide metabolism“</a:t>
            </a:r>
            <a:endParaRPr lang="en-US" i="1" dirty="0"/>
          </a:p>
          <a:p>
            <a:r>
              <a:rPr lang="en-US" i="1" dirty="0"/>
              <a:t>5 </a:t>
            </a:r>
            <a:r>
              <a:rPr lang="en-US" i="1" dirty="0">
                <a:hlinkClick r:id="rId6"/>
              </a:rPr>
              <a:t>"Comprehensive Genomic Characterization of RNA-Binding Proteins across Human Cancers“</a:t>
            </a:r>
            <a:endParaRPr lang="en-US" i="1" dirty="0"/>
          </a:p>
          <a:p>
            <a:r>
              <a:rPr lang="en-US" i="1" dirty="0"/>
              <a:t>6 </a:t>
            </a:r>
            <a:r>
              <a:rPr lang="en-US" dirty="0">
                <a:effectLst/>
                <a:latin typeface="Arial" panose="020B0604020202020204" pitchFamily="34" charset="0"/>
              </a:rPr>
              <a:t>RNA-Binding Proteins Hold Key Roles in Function,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Dysfunction, and Disease</a:t>
            </a:r>
          </a:p>
          <a:p>
            <a:r>
              <a:rPr lang="en-US" dirty="0">
                <a:latin typeface="Arial" panose="020B0604020202020204" pitchFamily="34" charset="0"/>
              </a:rPr>
              <a:t>7 </a:t>
            </a:r>
            <a:r>
              <a:rPr lang="en-US" b="1" dirty="0"/>
              <a:t>RNA-binding proteins in human genetic disease</a:t>
            </a:r>
          </a:p>
          <a:p>
            <a:r>
              <a:rPr lang="en-US" b="1" dirty="0"/>
              <a:t>8 </a:t>
            </a:r>
            <a:r>
              <a:rPr lang="en-US" dirty="0">
                <a:effectLst/>
                <a:latin typeface="Times New Roman" panose="02020603050405020304" pitchFamily="18" charset="0"/>
              </a:rPr>
              <a:t>Dysregulation of RNA Binding Protein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Aggregation in Neurodegenerative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Disorders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17886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Bildschirmpräsentation (16:9)</PresentationFormat>
  <Paragraphs>109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DM Serif Display</vt:lpstr>
      <vt:lpstr>DM Sans</vt:lpstr>
      <vt:lpstr>Wingdings</vt:lpstr>
      <vt:lpstr>Times New Roman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Lennart Mueller</cp:lastModifiedBy>
  <cp:revision>9</cp:revision>
  <dcterms:modified xsi:type="dcterms:W3CDTF">2022-05-11T16:38:59Z</dcterms:modified>
</cp:coreProperties>
</file>