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8"/>
  </p:notesMasterIdLst>
  <p:sldIdLst>
    <p:sldId id="310" r:id="rId2"/>
    <p:sldId id="311" r:id="rId3"/>
    <p:sldId id="313" r:id="rId4"/>
    <p:sldId id="316" r:id="rId5"/>
    <p:sldId id="317" r:id="rId6"/>
    <p:sldId id="312" r:id="rId7"/>
  </p:sldIdLst>
  <p:sldSz cx="9144000" cy="5143500" type="screen16x9"/>
  <p:notesSz cx="6858000" cy="9144000"/>
  <p:embeddedFontLst>
    <p:embeddedFont>
      <p:font typeface="DM Sans" pitchFamily="2" charset="77"/>
      <p:regular r:id="rId9"/>
      <p:bold r:id="rId10"/>
      <p:italic r:id="rId11"/>
      <p:boldItalic r:id="rId12"/>
    </p:embeddedFont>
    <p:embeddedFont>
      <p:font typeface="DM Serif Display" panose="020F0502020204030204" pitchFamily="34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91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80885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%2Fj.celrep.2017.12.035" TargetMode="External"/><Relationship Id="rId5" Type="http://schemas.openxmlformats.org/officeDocument/2006/relationships/hyperlink" Target="https://www.ncbi.nlm.nih.gov/pmc/articles/PMC7049804" TargetMode="External"/><Relationship Id="rId4" Type="http://schemas.openxmlformats.org/officeDocument/2006/relationships/hyperlink" Target="https://www.ncbi.nlm.nih.gov/pmc/articles/PMC43719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ELAVL1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Plot distribution of random proteins to show data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Last step: mean values of the three replicates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6009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highest value across all fractions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Each value of the two 		neighboring pairs must be 		lower than the local maxima 		(avoid fluctuation bias)</a:t>
            </a: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(e.g., Student’s 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criteria: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p-value of statistical 			test &lt; 0.05</a:t>
            </a:r>
          </a:p>
          <a:p>
            <a:pPr lvl="2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shift &gt; 1 fraction</a:t>
            </a:r>
          </a:p>
          <a:p>
            <a:pPr lvl="3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If we find new candidates for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search for their cellular functions and connection to diseases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7" y="4065862"/>
            <a:ext cx="16697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481370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20.07.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1951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Proven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694267" y="1405467"/>
            <a:ext cx="7349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/>
              <a:t>The RNA-binding protein Sam68 is a multifunctional player in human cancer </a:t>
            </a:r>
          </a:p>
          <a:p>
            <a:r>
              <a:rPr lang="en-US" dirty="0"/>
              <a:t>2 </a:t>
            </a:r>
            <a:r>
              <a:rPr lang="en-US" i="1" dirty="0">
                <a:hlinkClick r:id="rId3"/>
              </a:rPr>
              <a:t>"Posttranscriptional regulation of cancer traits by </a:t>
            </a:r>
            <a:r>
              <a:rPr lang="en-US" i="1" dirty="0" err="1">
                <a:hlinkClick r:id="rId3"/>
              </a:rPr>
              <a:t>HuR</a:t>
            </a:r>
            <a:r>
              <a:rPr lang="en-US" i="1" dirty="0">
                <a:hlinkClick r:id="rId3"/>
              </a:rPr>
              <a:t>“</a:t>
            </a:r>
            <a:endParaRPr lang="en-US" i="1" dirty="0"/>
          </a:p>
          <a:p>
            <a:r>
              <a:rPr lang="en-US" i="1" dirty="0"/>
              <a:t>3 </a:t>
            </a:r>
            <a:r>
              <a:rPr lang="en-US" i="1" dirty="0">
                <a:hlinkClick r:id="rId4"/>
              </a:rPr>
              <a:t>"The RNA binding protein FXR1 is a new driver in the 3q26-29 amplicon and predicts poor prognosis in human cancers“</a:t>
            </a:r>
            <a:endParaRPr lang="en-US" i="1" dirty="0"/>
          </a:p>
          <a:p>
            <a:r>
              <a:rPr lang="en-US" i="1" dirty="0"/>
              <a:t>4 </a:t>
            </a:r>
            <a:r>
              <a:rPr lang="en-US" i="1" dirty="0">
                <a:hlinkClick r:id="rId5"/>
              </a:rPr>
              <a:t>"UHMK1 promotes gastric cancer progression through reprogramming nucleotide metabolism“</a:t>
            </a:r>
            <a:endParaRPr lang="en-US" i="1" dirty="0"/>
          </a:p>
          <a:p>
            <a:r>
              <a:rPr lang="en-US" i="1" dirty="0"/>
              <a:t>5 </a:t>
            </a:r>
            <a:r>
              <a:rPr lang="en-US" i="1" dirty="0">
                <a:hlinkClick r:id="rId6"/>
              </a:rPr>
              <a:t>"Comprehensive Genomic Characterization of RNA-Binding Proteins across Human Cancers“</a:t>
            </a:r>
            <a:endParaRPr lang="en-US" i="1" dirty="0"/>
          </a:p>
          <a:p>
            <a:r>
              <a:rPr lang="en-US" i="1" dirty="0"/>
              <a:t>6 </a:t>
            </a:r>
            <a:r>
              <a:rPr lang="en-US" dirty="0">
                <a:effectLst/>
                <a:latin typeface="Arial" panose="020B0604020202020204" pitchFamily="34" charset="0"/>
              </a:rPr>
              <a:t>RNA-Binding Proteins Hold Key Roles in Function,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Dysfunction, and Disease</a:t>
            </a:r>
          </a:p>
          <a:p>
            <a:r>
              <a:rPr lang="en-US" dirty="0">
                <a:latin typeface="Arial" panose="020B0604020202020204" pitchFamily="34" charset="0"/>
              </a:rPr>
              <a:t>7 </a:t>
            </a:r>
            <a:r>
              <a:rPr lang="en-US" b="1" dirty="0"/>
              <a:t>RNA-binding proteins in human genetic disease</a:t>
            </a:r>
          </a:p>
          <a:p>
            <a:r>
              <a:rPr lang="en-US" b="1" dirty="0"/>
              <a:t>8 </a:t>
            </a:r>
            <a:r>
              <a:rPr lang="en-US" dirty="0">
                <a:effectLst/>
                <a:latin typeface="Times New Roman" panose="02020603050405020304" pitchFamily="18" charset="0"/>
              </a:rPr>
              <a:t>Dysregulation of RNA Binding Protein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Aggregation in Neurodegenerative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Disorders</a:t>
            </a:r>
          </a:p>
          <a:p>
            <a:r>
              <a:rPr lang="en-US" b="1">
                <a:latin typeface="Times New Roman" panose="02020603050405020304" pitchFamily="18" charset="0"/>
              </a:rPr>
              <a:t>test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17886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Macintosh PowerPoint</Application>
  <PresentationFormat>Bildschirmpräsentation (16:9)</PresentationFormat>
  <Paragraphs>106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Wingdings</vt:lpstr>
      <vt:lpstr>DM Serif Display</vt:lpstr>
      <vt:lpstr>DM Sans</vt:lpstr>
      <vt:lpstr>Times New Roman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Michel Tarnow</cp:lastModifiedBy>
  <cp:revision>7</cp:revision>
  <dcterms:modified xsi:type="dcterms:W3CDTF">2022-05-11T13:17:50Z</dcterms:modified>
</cp:coreProperties>
</file>