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91" r:id="rId4"/>
    <p:sldId id="289" r:id="rId5"/>
    <p:sldId id="285" r:id="rId6"/>
    <p:sldId id="278" r:id="rId7"/>
    <p:sldId id="279" r:id="rId8"/>
    <p:sldId id="280" r:id="rId9"/>
    <p:sldId id="281" r:id="rId10"/>
    <p:sldId id="282" r:id="rId11"/>
    <p:sldId id="288" r:id="rId12"/>
    <p:sldId id="283" r:id="rId13"/>
    <p:sldId id="284" r:id="rId14"/>
    <p:sldId id="286" r:id="rId15"/>
    <p:sldId id="290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2160" autoAdjust="0"/>
  </p:normalViewPr>
  <p:slideViewPr>
    <p:cSldViewPr snapToGrid="0">
      <p:cViewPr varScale="1">
        <p:scale>
          <a:sx n="83" d="100"/>
          <a:sy n="83" d="100"/>
        </p:scale>
        <p:origin x="49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8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17.07.2022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17.07.2022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94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4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7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4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9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8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2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55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0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7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84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111A7-8B57-4578-8FFF-7191DAF2D2AE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6CE30-7638-438B-BED4-B4571E6E9C5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58FB1-C884-4A47-A592-1DA3336A43D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65217-9669-43FD-806C-9825505C6E09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44C49-4058-437E-B553-0D9D4FF0B2A4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410CE-0F25-4228-B79C-B79774C2D6AA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F0FD62-24D8-48EB-AAED-C66C15890A1C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1D509787-906B-4D89-8F8F-BA3B1A55863C}" type="datetime1">
              <a:rPr lang="de-DE" noProof="0" smtClean="0"/>
              <a:t>17.07.2022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-paper.com/asco-2018-nsclc-the-asco18-lung-cancer-track-summarise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PROTEOME-WIDE SCREEN FOR RNA-DEPENDENT PROTEINS</a:t>
            </a:r>
            <a:br>
              <a:rPr lang="de-DE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lang="de-DE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 A549 </a:t>
            </a:r>
            <a:r>
              <a:rPr lang="de-DE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  <a: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DE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datascience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 SS22,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5: K-MEANS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72" y="1496291"/>
            <a:ext cx="4721141" cy="5467928"/>
          </a:xfrm>
        </p:spPr>
        <p:txBody>
          <a:bodyPr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protein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regard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(X- and Y-Shift)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assign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biological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criteria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X- and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3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CA5847-33AD-944C-D7F6-1FCF8C52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05" y="2475346"/>
            <a:ext cx="6516032" cy="271199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5111-B9B8-F601-3510-0653AF32E262}"/>
              </a:ext>
            </a:extLst>
          </p:cNvPr>
          <p:cNvSpPr txBox="1"/>
          <p:nvPr/>
        </p:nvSpPr>
        <p:spPr>
          <a:xfrm>
            <a:off x="5270705" y="5283200"/>
            <a:ext cx="6422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blue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= RNA-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dependent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</a:t>
            </a:r>
            <a:r>
              <a:rPr lang="de-DE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</a:t>
            </a:r>
            <a:r>
              <a:rPr lang="de-DE" sz="16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yelllow</a:t>
            </a:r>
            <a:r>
              <a:rPr lang="de-DE" sz="16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= RNA-independent </a:t>
            </a:r>
            <a:r>
              <a:rPr lang="de-DE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BF40B2-3997-2C10-A130-1FCFE558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AEC399A-7F3E-64AB-D17B-E94B42B5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C9E048-D83C-56AC-4FAF-617C0A87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6518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6: T-TEST LOCAL MAXIMA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209" y="1533236"/>
            <a:ext cx="5865191" cy="5197764"/>
          </a:xfrm>
        </p:spPr>
        <p:txBody>
          <a:bodyPr rtlCol="0">
            <a:normAutofit fontScale="25000" lnSpcReduction="20000"/>
          </a:bodyPr>
          <a:lstStyle/>
          <a:p>
            <a:pPr marL="0" indent="0">
              <a:buNone/>
            </a:pPr>
            <a:r>
              <a:rPr lang="de-DE" sz="8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Determine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t-test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significant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dependency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not (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dependency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third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selection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8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Y-shift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8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showing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human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dependent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8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</a:t>
            </a:r>
            <a:r>
              <a:rPr lang="de-DE" sz="8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RNA-independent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endParaRPr lang="de-DE" sz="2000" dirty="0">
              <a:cs typeface="Calibri"/>
            </a:endParaRP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0BD2C57-E024-C1D3-9790-E279C76A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30" y="1810276"/>
            <a:ext cx="3461024" cy="434550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830C-274B-6BFE-7E47-B4723CED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45817-4009-70BE-EAB0-8D8FEC9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BDD4DB-F55B-3AFC-163F-68A0AA36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1023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7 : TRUE/FALSE RATES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580321"/>
            <a:ext cx="11827565" cy="5078895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Comparison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true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rates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without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third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400" b="1" dirty="0">
              <a:solidFill>
                <a:schemeClr val="accent1">
                  <a:lumMod val="60000"/>
                  <a:lumOff val="40000"/>
                </a:schemeClr>
              </a:solidFill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</a:t>
            </a:r>
            <a:endParaRPr lang="de-DE" sz="2000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CA42D-916B-A27F-8970-0282A8B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/>
              <a:t>18.07.22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60946-C98D-AB6C-C069-88A772ED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Data Analysis Project SS22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B5CE9-35F1-C129-C343-E3D21A6B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12</a:t>
            </a:fld>
            <a:endParaRPr lang="de-DE" noProof="0"/>
          </a:p>
        </p:txBody>
      </p:sp>
      <p:pic>
        <p:nvPicPr>
          <p:cNvPr id="8" name="Grafik 7" descr="Ein Bild, das Text, Tisch enthält.&#10;&#10;Automatisch generierte Beschreibung">
            <a:extLst>
              <a:ext uri="{FF2B5EF4-FFF2-40B4-BE49-F238E27FC236}">
                <a16:creationId xmlns:a16="http://schemas.microsoft.com/office/drawing/2014/main" id="{800A379D-A91A-EC00-23B1-5FE4C83163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9" y="2105836"/>
            <a:ext cx="7790154" cy="40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8: LINEAR REGRESSION 1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560945"/>
            <a:ext cx="4798793" cy="500882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prediction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correlation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correlation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1 linear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calibration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line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79AE68-D423-13EE-7569-6B9286F2B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18" y="2479502"/>
            <a:ext cx="6664539" cy="275846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A82-71BA-0FB8-01FE-84560C2F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9690D7-CFBA-8CD7-9C40-591C911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4C17E-21CC-70C5-9721-0FD04200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024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8234"/>
            <a:ext cx="10058400" cy="1172817"/>
          </a:xfrm>
        </p:spPr>
        <p:txBody>
          <a:bodyPr rtlCol="0">
            <a:normAutofit/>
          </a:bodyPr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8: LINEAR REGRESSION 2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3004" y="1754908"/>
            <a:ext cx="4806923" cy="481485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prediction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RBP2GO_Score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external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database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RBP2GO_Score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X-shift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 linear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calibration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line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509D5B-0041-BE7D-157E-56EA71B5E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37" y="2425700"/>
            <a:ext cx="6927820" cy="2867439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6CCD14-60EA-2963-BE66-D9D9693A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44F15-8986-FFC8-3F4E-E1A663AF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795D20-26EF-0BCE-7A77-10285739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036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F9BCE-FECC-1C28-BD94-AFC1917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8C0FDB-A1EC-2E85-1072-2D89B339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26" y="1580515"/>
            <a:ext cx="6631148" cy="44577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E62D-52E3-3DB2-7505-3CEADDB7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AF696-8789-A5AA-82D0-CA37ACDC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Data Analysis Projekt SS22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01DDD-A07F-F9E9-4728-9B595FD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15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C23AC3-41FD-6CAC-1440-57D7E3E54550}"/>
              </a:ext>
            </a:extLst>
          </p:cNvPr>
          <p:cNvSpPr txBox="1"/>
          <p:nvPr/>
        </p:nvSpPr>
        <p:spPr>
          <a:xfrm>
            <a:off x="3038764" y="6058997"/>
            <a:ext cx="6114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https://media.springernature.com/lw685/springer-static/image/art%3A10.1186%2Fs13046-021-02080-9/MediaObjects/13046_2021_2080_Fig8_HTML.png</a:t>
            </a:r>
          </a:p>
        </p:txBody>
      </p:sp>
    </p:spTree>
    <p:extLst>
      <p:ext uri="{BB962C8B-B14F-4D97-AF65-F5344CB8AC3E}">
        <p14:creationId xmlns:p14="http://schemas.microsoft.com/office/powerpoint/2010/main" val="279869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B689-346C-8F27-95F2-5CC3895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66D1-A6D6-0FA9-ABD8-0C1BF0F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9BB95-2C2F-9851-1675-F62B6E31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2</a:t>
            </a:fld>
            <a:endParaRPr lang="de-DE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BBB72F-AAB7-515E-A7C3-C05C478F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01" y="1714500"/>
            <a:ext cx="7109430" cy="403801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082B8EE-E51A-B021-96E0-9CFA5C5835F3}"/>
              </a:ext>
            </a:extLst>
          </p:cNvPr>
          <p:cNvSpPr txBox="1"/>
          <p:nvPr/>
        </p:nvSpPr>
        <p:spPr>
          <a:xfrm>
            <a:off x="3450252" y="5752510"/>
            <a:ext cx="5291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Introductory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</a:rPr>
              <a:t>M.Caudron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</a:rPr>
              <a:t>-Herger</a:t>
            </a:r>
          </a:p>
        </p:txBody>
      </p:sp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BIOLOGICAL MEANING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B689-346C-8F27-95F2-5CC3895D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666D1-A6D6-0FA9-ABD8-0C1BF0F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9BB95-2C2F-9851-1675-F62B6E31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706FDF-0A20-E648-86AD-964E8CFC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41" y="1591926"/>
            <a:ext cx="6363518" cy="424234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27FE5-1DFA-BFCB-9D43-48FAB0A0C29B}"/>
              </a:ext>
            </a:extLst>
          </p:cNvPr>
          <p:cNvSpPr txBox="1"/>
          <p:nvPr/>
        </p:nvSpPr>
        <p:spPr>
          <a:xfrm>
            <a:off x="4127107" y="5870806"/>
            <a:ext cx="722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u="sng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ASCO 2018 NSCLC: The ASCO18 Lung Cancer Track </a:t>
            </a:r>
            <a:r>
              <a:rPr lang="de-DE" sz="8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Summarised</a:t>
            </a:r>
            <a:r>
              <a:rPr lang="de-DE" sz="8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(medi-paper.com)</a:t>
            </a:r>
            <a:endParaRPr lang="de-D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BEFORE: RNASE  + CTRL GROUP IN ONE DF </a:t>
            </a: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AD7371E-F38A-C2C7-034B-7294D611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13513"/>
              </p:ext>
            </p:extLst>
          </p:nvPr>
        </p:nvGraphicFramePr>
        <p:xfrm>
          <a:off x="1226127" y="2278966"/>
          <a:ext cx="9739745" cy="29491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0346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237494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332381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102846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 </a:t>
                      </a:r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protein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Rep.1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Rep.1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Rep.2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Rep.2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Rep.3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Ctlr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</a:t>
                      </a: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Rep.3</a:t>
                      </a:r>
                    </a:p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RNase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48080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719927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CEE747-3E8A-6260-9EDB-E9CE451D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BC2729-6D76-6AC0-E19E-38BB271C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9207D-5BA2-7390-6E1B-284A39DF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8291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1: RESTRUCTURING THE DATA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AFTER: RNASE  DF AND CTRL DF </a:t>
            </a:r>
          </a:p>
          <a:p>
            <a:pPr marL="0" indent="0">
              <a:buNone/>
            </a:pPr>
            <a:r>
              <a:rPr lang="de-DE" sz="2000" b="1" dirty="0">
                <a:cs typeface="Calibri"/>
              </a:rPr>
              <a:t> </a:t>
            </a:r>
          </a:p>
          <a:p>
            <a:endParaRPr lang="de-DE" sz="2000" dirty="0">
              <a:cs typeface="Calibri"/>
            </a:endParaRPr>
          </a:p>
          <a:p>
            <a:endParaRPr lang="de-DE" sz="2000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  <a:p>
            <a:endParaRPr lang="de-DE" sz="2000" b="1" dirty="0">
              <a:cs typeface="Calibri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D5163B5-2C66-BB78-6419-4683CF73B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541933"/>
              </p:ext>
            </p:extLst>
          </p:nvPr>
        </p:nvGraphicFramePr>
        <p:xfrm>
          <a:off x="659066" y="2160349"/>
          <a:ext cx="11380299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Fractions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SPB6_HUMAN_REP_3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7AF6BF1E-E099-0497-9268-32B2B60BB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801500"/>
              </p:ext>
            </p:extLst>
          </p:nvPr>
        </p:nvGraphicFramePr>
        <p:xfrm>
          <a:off x="659065" y="4367032"/>
          <a:ext cx="11380299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Fractions</a:t>
                      </a:r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SPB6_HUMAN_REP_3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CRYAB_HUMAN_REP_2</a:t>
                      </a:r>
                    </a:p>
                    <a:p>
                      <a:pPr algn="ctr"/>
                      <a:endParaRPr lang="de-DE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0A516-F232-3D7D-8890-25A7F1CB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326FAB-4444-BCAD-BDB8-A2D99116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4655DF-8542-1D6B-F7C0-88855E0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749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FIRST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217" y="1447214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have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comparable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therefore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total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amount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protein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has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equal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all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replicates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BEFORE FIRST NORMALIZATION                           AFTER FIRST NORMALIZATION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A548D-FFC2-91D0-6F53-BFCA9AB4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2894428"/>
            <a:ext cx="5569527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E558CF6-0797-A6F3-B645-B9F6D649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4428"/>
            <a:ext cx="5995987" cy="3302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3F65805-E47B-D7DF-7382-1C79F97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BFE64B-D2DF-4DEB-FE19-F92AB142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E1457-9EAC-669A-DA9D-E0D1AA6C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8699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2: SECOND NORMALIZATION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8843" y="1714500"/>
            <a:ext cx="11827565" cy="4457700"/>
          </a:xfrm>
        </p:spPr>
        <p:txBody>
          <a:bodyPr rtlCol="0"/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outliers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antioutlier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function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BEFORE SECOND NORMALIZATION                          AFTER SECOND NORMALIZATION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02D6A7-A769-34D1-03EA-356BA7EAC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21" y="2897945"/>
            <a:ext cx="5608036" cy="34409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A7645D-9224-DD67-9500-AE4FA51EB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" y="2877012"/>
            <a:ext cx="5608036" cy="346185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89DAA-1F4A-5D45-7DF1-18165573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63FB2-E9AD-7781-85F5-8A600606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1D3AD-469B-DC2C-6C60-0672445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180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3: PEAKS IDENTIFICATION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218" y="1560945"/>
            <a:ext cx="5682874" cy="5044009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 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after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both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normalizations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Number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(Y-Shift)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local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thresholds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D7D4CE-ACCD-CAB5-485A-E2CB597FE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7984"/>
            <a:ext cx="5784438" cy="328997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84520-D395-8790-E237-2498526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5BBCC-E87C-793D-7282-2B9C598E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C1246-0D39-0290-F47A-B7A21590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12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MILESTONE 4: T-TEST GLOBAL MAXIMA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239" y="1533236"/>
            <a:ext cx="5519230" cy="5197764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Objective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there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significant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Global T-test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first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selection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criteria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Input: 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Y-shift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global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maxima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RNase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group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Output: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True/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False</a:t>
            </a: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Df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</a:t>
            </a:r>
            <a:endParaRPr lang="de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49E3A6B-BBFF-C9E5-FA6E-521531D0C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32" y="2104143"/>
            <a:ext cx="5752624" cy="354007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D0296-2527-229B-B7C6-06006E0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18.07.2022</a:t>
            </a:r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72FBB-F3E2-EA5D-B2EE-393906EC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noProof="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 SS22 </a:t>
            </a:r>
          </a:p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AEBE68-8A05-7A91-D28A-4D5D9DDC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F4C9F40-B079-4B71-A627-7266DFEA7F03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257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771</Words>
  <Application>Microsoft Office PowerPoint</Application>
  <PresentationFormat>Breitbild</PresentationFormat>
  <Paragraphs>255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Wissenschaftsprojekt 16x9</vt:lpstr>
      <vt:lpstr>PROTEOME-WIDE SCREEN FOR RNA-DEPENDENT PROTEINS non-synchronized A549 cells  datascience  SS22, project 3 group 4</vt:lpstr>
      <vt:lpstr>BIOLOGICAL MEANING</vt:lpstr>
      <vt:lpstr>BIOLOGICAL MEANING</vt:lpstr>
      <vt:lpstr>MILESTONE 1: RESTRUCTURING THE DATA</vt:lpstr>
      <vt:lpstr>MILESTONE 1: RESTRUCTURING THE DATA</vt:lpstr>
      <vt:lpstr>MILESTONE 2: FIRST NORMALIZATION</vt:lpstr>
      <vt:lpstr>MILESTONE 2: SECOND NORMALIZATION</vt:lpstr>
      <vt:lpstr>MILESTONE 3: PEAKS IDENTIFICATION</vt:lpstr>
      <vt:lpstr>MILESTONE 4: T-TEST GLOBAL MAXIMA</vt:lpstr>
      <vt:lpstr>MILESTONE 5: K-MEANS</vt:lpstr>
      <vt:lpstr>MILESTONE 6: T-TEST LOCAL MAXIMA</vt:lpstr>
      <vt:lpstr>MILESTONE 7 : TRUE/FALSE RATES </vt:lpstr>
      <vt:lpstr>MILESTONE 8: LINEAR REGRESSION 1 </vt:lpstr>
      <vt:lpstr>MILESTONE 8: LINEAR REGRESSION 2 </vt:lpstr>
      <vt:lpstr>BIOLOGICAL MEANING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Piegsa Piegsa</cp:lastModifiedBy>
  <cp:revision>44</cp:revision>
  <dcterms:created xsi:type="dcterms:W3CDTF">2022-04-27T10:58:25Z</dcterms:created>
  <dcterms:modified xsi:type="dcterms:W3CDTF">2022-07-17T12:23:51Z</dcterms:modified>
</cp:coreProperties>
</file>