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69" r:id="rId9"/>
    <p:sldId id="271" r:id="rId10"/>
    <p:sldId id="276" r:id="rId11"/>
    <p:sldId id="272" r:id="rId12"/>
    <p:sldId id="274" r:id="rId13"/>
    <p:sldId id="275" r:id="rId14"/>
    <p:sldId id="277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EFB23-034D-4D60-98EC-1A96F709C2C6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EE55B9-41E8-4997-BE37-82CF97D84F7A}">
      <dgm:prSet phldrT="[Text]" custT="1"/>
      <dgm:spPr>
        <a:solidFill>
          <a:srgbClr val="FF0066"/>
        </a:solidFill>
        <a:ln>
          <a:solidFill>
            <a:srgbClr val="FF0066"/>
          </a:solidFill>
        </a:ln>
      </dgm:spPr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1</a:t>
          </a:r>
        </a:p>
      </dgm:t>
    </dgm:pt>
    <dgm:pt modelId="{588C369E-9FE6-4659-A0AC-D609BBE1118E}" type="parTrans" cxnId="{6CB9C19C-EBC9-49E4-999D-EEB175FE4719}">
      <dgm:prSet/>
      <dgm:spPr/>
      <dgm:t>
        <a:bodyPr/>
        <a:lstStyle/>
        <a:p>
          <a:endParaRPr lang="en-US"/>
        </a:p>
      </dgm:t>
    </dgm:pt>
    <dgm:pt modelId="{678895F4-1666-4868-814E-A44640DAF643}" type="sibTrans" cxnId="{6CB9C19C-EBC9-49E4-999D-EEB175FE4719}">
      <dgm:prSet/>
      <dgm:spPr/>
      <dgm:t>
        <a:bodyPr/>
        <a:lstStyle/>
        <a:p>
          <a:endParaRPr lang="en-US"/>
        </a:p>
      </dgm:t>
    </dgm:pt>
    <dgm:pt modelId="{19846116-A62D-4E1B-934A-E86485E1C543}">
      <dgm:prSet phldrT="[Text]" custT="1"/>
      <dgm:spPr>
        <a:ln>
          <a:solidFill>
            <a:srgbClr val="FF0066"/>
          </a:solidFill>
        </a:ln>
      </dgm:spPr>
      <dgm:t>
        <a:bodyPr/>
        <a:lstStyle/>
        <a:p>
          <a:pPr>
            <a:buFontTx/>
            <a:buNone/>
          </a:pPr>
          <a:r>
            <a:rPr lang="en-US" sz="3200" dirty="0">
              <a:solidFill>
                <a:schemeClr val="bg1"/>
              </a:solidFill>
            </a:rPr>
            <a:t>Data restructuring, normalization and cleanup</a:t>
          </a:r>
        </a:p>
      </dgm:t>
    </dgm:pt>
    <dgm:pt modelId="{EF285492-1092-442E-889A-9381048C4AEC}" type="parTrans" cxnId="{5ECF0C6B-487F-46E3-B195-C5C10C2FA184}">
      <dgm:prSet/>
      <dgm:spPr/>
      <dgm:t>
        <a:bodyPr/>
        <a:lstStyle/>
        <a:p>
          <a:endParaRPr lang="en-US"/>
        </a:p>
      </dgm:t>
    </dgm:pt>
    <dgm:pt modelId="{4DA0512F-490E-491C-B156-ACDF8E1A761F}" type="sibTrans" cxnId="{5ECF0C6B-487F-46E3-B195-C5C10C2FA184}">
      <dgm:prSet/>
      <dgm:spPr/>
      <dgm:t>
        <a:bodyPr/>
        <a:lstStyle/>
        <a:p>
          <a:endParaRPr lang="en-US"/>
        </a:p>
      </dgm:t>
    </dgm:pt>
    <dgm:pt modelId="{59C4698A-3C71-46F9-8103-5628328C9CA2}">
      <dgm:prSet phldrT="[Text]" custT="1"/>
      <dgm:spPr/>
      <dgm:t>
        <a:bodyPr/>
        <a:lstStyle/>
        <a:p>
          <a:endParaRPr lang="en-US" sz="500" dirty="0"/>
        </a:p>
        <a:p>
          <a:r>
            <a:rPr lang="en-US" sz="1200" dirty="0"/>
            <a:t>WEEK</a:t>
          </a:r>
        </a:p>
        <a:p>
          <a:r>
            <a:rPr lang="en-US" sz="1200" dirty="0"/>
            <a:t>2</a:t>
          </a:r>
        </a:p>
      </dgm:t>
    </dgm:pt>
    <dgm:pt modelId="{13991FFC-2016-49C6-8DBA-4156471D07D6}" type="parTrans" cxnId="{622E90E1-57FE-491D-9117-3836BEE6BBBF}">
      <dgm:prSet/>
      <dgm:spPr/>
      <dgm:t>
        <a:bodyPr/>
        <a:lstStyle/>
        <a:p>
          <a:endParaRPr lang="en-US"/>
        </a:p>
      </dgm:t>
    </dgm:pt>
    <dgm:pt modelId="{649A8076-6F27-4744-B915-0D2A8F519303}" type="sibTrans" cxnId="{622E90E1-57FE-491D-9117-3836BEE6BBBF}">
      <dgm:prSet/>
      <dgm:spPr/>
      <dgm:t>
        <a:bodyPr/>
        <a:lstStyle/>
        <a:p>
          <a:endParaRPr lang="en-US"/>
        </a:p>
      </dgm:t>
    </dgm:pt>
    <dgm:pt modelId="{31CBE854-2158-4112-AB85-3E7CAA51AE0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3</a:t>
          </a:r>
        </a:p>
      </dgm:t>
    </dgm:pt>
    <dgm:pt modelId="{74A971F4-271D-44E5-A289-DD1E11E10AF1}" type="parTrans" cxnId="{8765CEB3-30FA-4F9D-BFDD-54C6E25B1CCA}">
      <dgm:prSet/>
      <dgm:spPr/>
      <dgm:t>
        <a:bodyPr/>
        <a:lstStyle/>
        <a:p>
          <a:endParaRPr lang="en-US"/>
        </a:p>
      </dgm:t>
    </dgm:pt>
    <dgm:pt modelId="{DD1B9ACE-F644-4E93-B0BE-465AD2C319BB}" type="sibTrans" cxnId="{8765CEB3-30FA-4F9D-BFDD-54C6E25B1CCA}">
      <dgm:prSet/>
      <dgm:spPr/>
      <dgm:t>
        <a:bodyPr/>
        <a:lstStyle/>
        <a:p>
          <a:endParaRPr lang="en-US"/>
        </a:p>
      </dgm:t>
    </dgm:pt>
    <dgm:pt modelId="{59414CBC-0FF8-4D26-B62A-08446DA58DB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4</a:t>
          </a:r>
        </a:p>
      </dgm:t>
    </dgm:pt>
    <dgm:pt modelId="{9601E75E-AC50-443B-879F-44005EAF74BB}" type="parTrans" cxnId="{0E2239AB-96CD-426E-B7C5-AE430B6B4887}">
      <dgm:prSet/>
      <dgm:spPr/>
      <dgm:t>
        <a:bodyPr/>
        <a:lstStyle/>
        <a:p>
          <a:endParaRPr lang="en-US"/>
        </a:p>
      </dgm:t>
    </dgm:pt>
    <dgm:pt modelId="{55E268BF-736E-4F85-AD7B-6B7F6A8DD70F}" type="sibTrans" cxnId="{0E2239AB-96CD-426E-B7C5-AE430B6B4887}">
      <dgm:prSet/>
      <dgm:spPr/>
      <dgm:t>
        <a:bodyPr/>
        <a:lstStyle/>
        <a:p>
          <a:endParaRPr lang="en-US"/>
        </a:p>
      </dgm:t>
    </dgm:pt>
    <dgm:pt modelId="{FDB7B31B-CE4C-4EE4-B1AD-170F2E67670E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5</a:t>
          </a:r>
        </a:p>
      </dgm:t>
    </dgm:pt>
    <dgm:pt modelId="{3FB5EEC0-FE12-41BD-B1FD-7848CE0EC732}" type="parTrans" cxnId="{BB849590-9653-4487-844E-C48D2B2D1439}">
      <dgm:prSet/>
      <dgm:spPr/>
      <dgm:t>
        <a:bodyPr/>
        <a:lstStyle/>
        <a:p>
          <a:endParaRPr lang="en-US"/>
        </a:p>
      </dgm:t>
    </dgm:pt>
    <dgm:pt modelId="{DDD52E24-EBDC-4F23-BBEB-CE2E04F7A065}" type="sibTrans" cxnId="{BB849590-9653-4487-844E-C48D2B2D1439}">
      <dgm:prSet/>
      <dgm:spPr/>
      <dgm:t>
        <a:bodyPr/>
        <a:lstStyle/>
        <a:p>
          <a:endParaRPr lang="en-US"/>
        </a:p>
      </dgm:t>
    </dgm:pt>
    <dgm:pt modelId="{9C75B3EF-4EF3-4D9C-B53B-6E16A57DE1B5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6</a:t>
          </a:r>
        </a:p>
      </dgm:t>
    </dgm:pt>
    <dgm:pt modelId="{EACA2A5A-E02B-4DB5-A09E-A13478F94DE6}" type="parTrans" cxnId="{997427DD-0E6A-4F59-99CD-126ED6090492}">
      <dgm:prSet/>
      <dgm:spPr/>
      <dgm:t>
        <a:bodyPr/>
        <a:lstStyle/>
        <a:p>
          <a:endParaRPr lang="en-US"/>
        </a:p>
      </dgm:t>
    </dgm:pt>
    <dgm:pt modelId="{088CED29-A21F-44A1-8CC7-5F21CF92B26B}" type="sibTrans" cxnId="{997427DD-0E6A-4F59-99CD-126ED6090492}">
      <dgm:prSet/>
      <dgm:spPr/>
      <dgm:t>
        <a:bodyPr/>
        <a:lstStyle/>
        <a:p>
          <a:endParaRPr lang="en-US"/>
        </a:p>
      </dgm:t>
    </dgm:pt>
    <dgm:pt modelId="{CC67C4D2-C5A3-4529-A906-F173583C0264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7</a:t>
          </a:r>
        </a:p>
      </dgm:t>
    </dgm:pt>
    <dgm:pt modelId="{17590C65-3495-42C0-9390-0CF618F957B9}" type="parTrans" cxnId="{FD5D784A-7C18-4E20-A59F-DC66715815D9}">
      <dgm:prSet/>
      <dgm:spPr/>
      <dgm:t>
        <a:bodyPr/>
        <a:lstStyle/>
        <a:p>
          <a:endParaRPr lang="en-US"/>
        </a:p>
      </dgm:t>
    </dgm:pt>
    <dgm:pt modelId="{50F91DC2-88CB-4DAC-BF05-C8E193DBD5C6}" type="sibTrans" cxnId="{FD5D784A-7C18-4E20-A59F-DC66715815D9}">
      <dgm:prSet/>
      <dgm:spPr/>
      <dgm:t>
        <a:bodyPr/>
        <a:lstStyle/>
        <a:p>
          <a:endParaRPr lang="en-US"/>
        </a:p>
      </dgm:t>
    </dgm:pt>
    <dgm:pt modelId="{1C08E4F9-9FB8-43A3-9EA7-F2BECFF5DF3D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8</a:t>
          </a:r>
        </a:p>
      </dgm:t>
    </dgm:pt>
    <dgm:pt modelId="{2D3FA82C-0E3D-4D47-A8E8-D5455F4CBD31}" type="parTrans" cxnId="{6F30E105-E2A6-41C1-BEA5-806DB1974B50}">
      <dgm:prSet/>
      <dgm:spPr/>
      <dgm:t>
        <a:bodyPr/>
        <a:lstStyle/>
        <a:p>
          <a:endParaRPr lang="en-US"/>
        </a:p>
      </dgm:t>
    </dgm:pt>
    <dgm:pt modelId="{3BED553C-E098-43EE-AFEF-BA22B451311F}" type="sibTrans" cxnId="{6F30E105-E2A6-41C1-BEA5-806DB1974B50}">
      <dgm:prSet/>
      <dgm:spPr/>
      <dgm:t>
        <a:bodyPr/>
        <a:lstStyle/>
        <a:p>
          <a:endParaRPr lang="en-US"/>
        </a:p>
      </dgm:t>
    </dgm:pt>
    <dgm:pt modelId="{AE587F23-8128-4654-B96D-0C6C98D4DDD7}">
      <dgm:prSet phldrT="[Text]"/>
      <dgm:spPr/>
      <dgm:t>
        <a:bodyPr/>
        <a:lstStyle/>
        <a:p>
          <a:pPr>
            <a:buNone/>
          </a:pPr>
          <a:r>
            <a:rPr lang="en-US" dirty="0"/>
            <a:t>Define Criteria for RNA dependent Protein</a:t>
          </a:r>
        </a:p>
      </dgm:t>
    </dgm:pt>
    <dgm:pt modelId="{970629C7-4359-49DE-AEE9-BCE57A4DC7BB}" type="parTrans" cxnId="{7A9A6C30-A9EF-4A0C-8206-6F8FC7006164}">
      <dgm:prSet/>
      <dgm:spPr/>
      <dgm:t>
        <a:bodyPr/>
        <a:lstStyle/>
        <a:p>
          <a:endParaRPr lang="en-US"/>
        </a:p>
      </dgm:t>
    </dgm:pt>
    <dgm:pt modelId="{716429C5-842A-4EEC-9453-898859B85EBA}" type="sibTrans" cxnId="{7A9A6C30-A9EF-4A0C-8206-6F8FC7006164}">
      <dgm:prSet/>
      <dgm:spPr/>
      <dgm:t>
        <a:bodyPr/>
        <a:lstStyle/>
        <a:p>
          <a:endParaRPr lang="en-US"/>
        </a:p>
      </dgm:t>
    </dgm:pt>
    <dgm:pt modelId="{1613AC45-7E27-4023-B3C7-E5440CCD7691}">
      <dgm:prSet phldrT="[Text]"/>
      <dgm:spPr/>
      <dgm:t>
        <a:bodyPr/>
        <a:lstStyle/>
        <a:p>
          <a:pPr>
            <a:buNone/>
          </a:pPr>
          <a:r>
            <a:rPr lang="en-US" dirty="0"/>
            <a:t>Application of criteria </a:t>
          </a:r>
        </a:p>
      </dgm:t>
    </dgm:pt>
    <dgm:pt modelId="{46E8C0C7-8F82-46D8-B6C0-E6094FA64C3C}" type="parTrans" cxnId="{8AA2F441-C4C1-4406-A760-1C38217FEA45}">
      <dgm:prSet/>
      <dgm:spPr/>
      <dgm:t>
        <a:bodyPr/>
        <a:lstStyle/>
        <a:p>
          <a:endParaRPr lang="en-US"/>
        </a:p>
      </dgm:t>
    </dgm:pt>
    <dgm:pt modelId="{A362EEF5-4D9C-49CB-978B-FAFDBA01138F}" type="sibTrans" cxnId="{8AA2F441-C4C1-4406-A760-1C38217FEA45}">
      <dgm:prSet/>
      <dgm:spPr/>
      <dgm:t>
        <a:bodyPr/>
        <a:lstStyle/>
        <a:p>
          <a:endParaRPr lang="en-US"/>
        </a:p>
      </dgm:t>
    </dgm:pt>
    <dgm:pt modelId="{6892A82F-E628-4FC0-88A8-13CABDF6416F}">
      <dgm:prSet phldrT="[Text]"/>
      <dgm:spPr/>
      <dgm:t>
        <a:bodyPr/>
        <a:lstStyle/>
        <a:p>
          <a:pPr>
            <a:buNone/>
          </a:pPr>
          <a:r>
            <a:rPr lang="en-US" dirty="0"/>
            <a:t>Further analysis</a:t>
          </a:r>
        </a:p>
      </dgm:t>
    </dgm:pt>
    <dgm:pt modelId="{4793E42E-1458-4B54-99B3-5B8502AF58DD}" type="parTrans" cxnId="{97495709-41C8-48F4-BC82-1FD3A261EBD8}">
      <dgm:prSet/>
      <dgm:spPr/>
      <dgm:t>
        <a:bodyPr/>
        <a:lstStyle/>
        <a:p>
          <a:endParaRPr lang="en-US"/>
        </a:p>
      </dgm:t>
    </dgm:pt>
    <dgm:pt modelId="{6149BBA8-7B5A-49E5-B0E3-F7F0C8EE64D4}" type="sibTrans" cxnId="{97495709-41C8-48F4-BC82-1FD3A261EBD8}">
      <dgm:prSet/>
      <dgm:spPr/>
      <dgm:t>
        <a:bodyPr/>
        <a:lstStyle/>
        <a:p>
          <a:endParaRPr lang="en-US"/>
        </a:p>
      </dgm:t>
    </dgm:pt>
    <dgm:pt modelId="{2783FC01-D61C-4102-9BC4-8B06706C62E4}">
      <dgm:prSet phldrT="[Text]"/>
      <dgm:spPr/>
      <dgm:t>
        <a:bodyPr/>
        <a:lstStyle/>
        <a:p>
          <a:pPr>
            <a:buNone/>
          </a:pPr>
          <a:r>
            <a:rPr lang="en-US" dirty="0"/>
            <a:t>Report Part 1</a:t>
          </a:r>
        </a:p>
      </dgm:t>
    </dgm:pt>
    <dgm:pt modelId="{4377AF71-9BF2-4348-8C84-E43C35F2DA1D}" type="parTrans" cxnId="{55AC9A68-99DB-406A-8E06-0D8E29B6283F}">
      <dgm:prSet/>
      <dgm:spPr/>
      <dgm:t>
        <a:bodyPr/>
        <a:lstStyle/>
        <a:p>
          <a:endParaRPr lang="en-US"/>
        </a:p>
      </dgm:t>
    </dgm:pt>
    <dgm:pt modelId="{440E5673-BFC0-4709-91A0-22897D54628B}" type="sibTrans" cxnId="{55AC9A68-99DB-406A-8E06-0D8E29B6283F}">
      <dgm:prSet/>
      <dgm:spPr/>
      <dgm:t>
        <a:bodyPr/>
        <a:lstStyle/>
        <a:p>
          <a:endParaRPr lang="en-US"/>
        </a:p>
      </dgm:t>
    </dgm:pt>
    <dgm:pt modelId="{8D01C0D5-0FF5-4829-9637-75E07C7362CE}">
      <dgm:prSet phldrT="[Text]"/>
      <dgm:spPr/>
      <dgm:t>
        <a:bodyPr/>
        <a:lstStyle/>
        <a:p>
          <a:pPr>
            <a:buNone/>
          </a:pPr>
          <a:r>
            <a:rPr lang="en-US" dirty="0"/>
            <a:t>Report Part 2</a:t>
          </a:r>
        </a:p>
      </dgm:t>
    </dgm:pt>
    <dgm:pt modelId="{A1E95234-1267-4C18-8AD9-ED0C486C015C}" type="parTrans" cxnId="{3B7063C7-40B3-43AA-AD30-CCE8EDC4229A}">
      <dgm:prSet/>
      <dgm:spPr/>
      <dgm:t>
        <a:bodyPr/>
        <a:lstStyle/>
        <a:p>
          <a:endParaRPr lang="en-US"/>
        </a:p>
      </dgm:t>
    </dgm:pt>
    <dgm:pt modelId="{D7FCEF5A-8BD9-46E1-B88D-D5ACF5C815D0}" type="sibTrans" cxnId="{3B7063C7-40B3-43AA-AD30-CCE8EDC4229A}">
      <dgm:prSet/>
      <dgm:spPr/>
      <dgm:t>
        <a:bodyPr/>
        <a:lstStyle/>
        <a:p>
          <a:endParaRPr lang="en-US"/>
        </a:p>
      </dgm:t>
    </dgm:pt>
    <dgm:pt modelId="{23882F43-3B9C-4187-9EEE-47A4275775E2}">
      <dgm:prSet/>
      <dgm:spPr/>
      <dgm:t>
        <a:bodyPr/>
        <a:lstStyle/>
        <a:p>
          <a:pPr>
            <a:buFontTx/>
            <a:buNone/>
          </a:pPr>
          <a:r>
            <a:rPr lang="en-US" dirty="0"/>
            <a:t>Absolute and Local Maxima (Peaks)</a:t>
          </a:r>
        </a:p>
      </dgm:t>
    </dgm:pt>
    <dgm:pt modelId="{BAD23F82-B5C1-4294-8B0B-04D1AAEBD101}" type="parTrans" cxnId="{79269458-E9BD-42D9-A66E-6F0234118A51}">
      <dgm:prSet/>
      <dgm:spPr/>
      <dgm:t>
        <a:bodyPr/>
        <a:lstStyle/>
        <a:p>
          <a:endParaRPr lang="en-US"/>
        </a:p>
      </dgm:t>
    </dgm:pt>
    <dgm:pt modelId="{071DE128-9461-4D4E-82BF-B38F3E8AE91E}" type="sibTrans" cxnId="{79269458-E9BD-42D9-A66E-6F0234118A51}">
      <dgm:prSet/>
      <dgm:spPr/>
      <dgm:t>
        <a:bodyPr/>
        <a:lstStyle/>
        <a:p>
          <a:endParaRPr lang="en-US"/>
        </a:p>
      </dgm:t>
    </dgm:pt>
    <dgm:pt modelId="{28C49B8A-F4F4-4F27-9145-C2B5DB45BF00}">
      <dgm:prSet phldrT="[Text]"/>
      <dgm:spPr/>
      <dgm:t>
        <a:bodyPr/>
        <a:lstStyle/>
        <a:p>
          <a:pPr>
            <a:buNone/>
          </a:pPr>
          <a:r>
            <a:rPr lang="en-US" dirty="0"/>
            <a:t>Shift detection and clustering</a:t>
          </a:r>
        </a:p>
      </dgm:t>
    </dgm:pt>
    <dgm:pt modelId="{379F8415-A2C7-42A4-B1F1-2C951EE9E50F}" type="sibTrans" cxnId="{F79850BD-5433-49DB-ACC3-E6B88686DEFA}">
      <dgm:prSet/>
      <dgm:spPr/>
      <dgm:t>
        <a:bodyPr/>
        <a:lstStyle/>
        <a:p>
          <a:endParaRPr lang="en-US"/>
        </a:p>
      </dgm:t>
    </dgm:pt>
    <dgm:pt modelId="{851EF570-2AF4-4277-907D-BE7E31D3FFFF}" type="parTrans" cxnId="{F79850BD-5433-49DB-ACC3-E6B88686DEFA}">
      <dgm:prSet/>
      <dgm:spPr/>
      <dgm:t>
        <a:bodyPr/>
        <a:lstStyle/>
        <a:p>
          <a:endParaRPr lang="en-US"/>
        </a:p>
      </dgm:t>
    </dgm:pt>
    <dgm:pt modelId="{E9F07625-9A5B-45CB-9A51-FAFE0A1A02FF}" type="pres">
      <dgm:prSet presAssocID="{B42EFB23-034D-4D60-98EC-1A96F709C2C6}" presName="linearFlow" presStyleCnt="0">
        <dgm:presLayoutVars>
          <dgm:dir/>
          <dgm:animLvl val="lvl"/>
          <dgm:resizeHandles val="exact"/>
        </dgm:presLayoutVars>
      </dgm:prSet>
      <dgm:spPr/>
    </dgm:pt>
    <dgm:pt modelId="{ACF00B7B-2F61-40AF-AE6D-E772CB1245D5}" type="pres">
      <dgm:prSet presAssocID="{E6EE55B9-41E8-4997-BE37-82CF97D84F7A}" presName="composite" presStyleCnt="0"/>
      <dgm:spPr/>
    </dgm:pt>
    <dgm:pt modelId="{C079CFCD-A6DD-4AC1-841E-72D39D6C4EA5}" type="pres">
      <dgm:prSet presAssocID="{E6EE55B9-41E8-4997-BE37-82CF97D84F7A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A9F05353-1F99-44D0-8D78-4645B9A55925}" type="pres">
      <dgm:prSet presAssocID="{E6EE55B9-41E8-4997-BE37-82CF97D84F7A}" presName="descendantText" presStyleLbl="alignAcc1" presStyleIdx="0" presStyleCnt="8" custLinFactNeighborX="-197" custLinFactNeighborY="3726">
        <dgm:presLayoutVars>
          <dgm:bulletEnabled val="1"/>
        </dgm:presLayoutVars>
      </dgm:prSet>
      <dgm:spPr/>
    </dgm:pt>
    <dgm:pt modelId="{E79EC1D4-18CD-4C18-BDC5-433925908658}" type="pres">
      <dgm:prSet presAssocID="{678895F4-1666-4868-814E-A44640DAF643}" presName="sp" presStyleCnt="0"/>
      <dgm:spPr/>
    </dgm:pt>
    <dgm:pt modelId="{FE503BCD-84BC-4774-9FFD-67415280C43C}" type="pres">
      <dgm:prSet presAssocID="{59C4698A-3C71-46F9-8103-5628328C9CA2}" presName="composite" presStyleCnt="0"/>
      <dgm:spPr/>
    </dgm:pt>
    <dgm:pt modelId="{B910318F-61BF-4734-9859-DE0F157290B3}" type="pres">
      <dgm:prSet presAssocID="{59C4698A-3C71-46F9-8103-5628328C9CA2}" presName="parentText" presStyleLbl="alignNode1" presStyleIdx="1" presStyleCnt="8" custLinFactNeighborY="717">
        <dgm:presLayoutVars>
          <dgm:chMax val="1"/>
          <dgm:bulletEnabled val="1"/>
        </dgm:presLayoutVars>
      </dgm:prSet>
      <dgm:spPr/>
    </dgm:pt>
    <dgm:pt modelId="{25C8C46A-388A-4A53-A770-4F895B56AC39}" type="pres">
      <dgm:prSet presAssocID="{59C4698A-3C71-46F9-8103-5628328C9CA2}" presName="descendantText" presStyleLbl="alignAcc1" presStyleIdx="1" presStyleCnt="8">
        <dgm:presLayoutVars>
          <dgm:bulletEnabled val="1"/>
        </dgm:presLayoutVars>
      </dgm:prSet>
      <dgm:spPr/>
    </dgm:pt>
    <dgm:pt modelId="{45652F47-6A2A-4870-B09C-4FB8E4767BA2}" type="pres">
      <dgm:prSet presAssocID="{649A8076-6F27-4744-B915-0D2A8F519303}" presName="sp" presStyleCnt="0"/>
      <dgm:spPr/>
    </dgm:pt>
    <dgm:pt modelId="{7E9CF1EB-48FA-42F7-8D48-154BB7B4FC1B}" type="pres">
      <dgm:prSet presAssocID="{31CBE854-2158-4112-AB85-3E7CAA51AE0C}" presName="composite" presStyleCnt="0"/>
      <dgm:spPr/>
    </dgm:pt>
    <dgm:pt modelId="{CC4C67E7-C70C-4B3A-B5FA-8A80CE8D817F}" type="pres">
      <dgm:prSet presAssocID="{31CBE854-2158-4112-AB85-3E7CAA51AE0C}" presName="parentText" presStyleLbl="alignNode1" presStyleIdx="2" presStyleCnt="8" custLinFactNeighborY="2151">
        <dgm:presLayoutVars>
          <dgm:chMax val="1"/>
          <dgm:bulletEnabled val="1"/>
        </dgm:presLayoutVars>
      </dgm:prSet>
      <dgm:spPr/>
    </dgm:pt>
    <dgm:pt modelId="{3AC207A7-945A-48D7-B5C3-28A8E727EB9E}" type="pres">
      <dgm:prSet presAssocID="{31CBE854-2158-4112-AB85-3E7CAA51AE0C}" presName="descendantText" presStyleLbl="alignAcc1" presStyleIdx="2" presStyleCnt="8">
        <dgm:presLayoutVars>
          <dgm:bulletEnabled val="1"/>
        </dgm:presLayoutVars>
      </dgm:prSet>
      <dgm:spPr/>
    </dgm:pt>
    <dgm:pt modelId="{9901D0C0-B688-43AF-B44A-563F80CB161D}" type="pres">
      <dgm:prSet presAssocID="{DD1B9ACE-F644-4E93-B0BE-465AD2C319BB}" presName="sp" presStyleCnt="0"/>
      <dgm:spPr/>
    </dgm:pt>
    <dgm:pt modelId="{46CBBF7A-0BA3-4FB3-BA7F-6C00219C13F7}" type="pres">
      <dgm:prSet presAssocID="{59414CBC-0FF8-4D26-B62A-08446DA58DBC}" presName="composite" presStyleCnt="0"/>
      <dgm:spPr/>
    </dgm:pt>
    <dgm:pt modelId="{96E51125-765E-41E6-A0B4-486761B3C36E}" type="pres">
      <dgm:prSet presAssocID="{59414CBC-0FF8-4D26-B62A-08446DA58DBC}" presName="parentText" presStyleLbl="alignNode1" presStyleIdx="3" presStyleCnt="8" custLinFactNeighborX="3072" custLinFactNeighborY="0">
        <dgm:presLayoutVars>
          <dgm:chMax val="1"/>
          <dgm:bulletEnabled val="1"/>
        </dgm:presLayoutVars>
      </dgm:prSet>
      <dgm:spPr/>
    </dgm:pt>
    <dgm:pt modelId="{B42F4E7A-CA2D-4BC1-84CF-405DB5E6E61D}" type="pres">
      <dgm:prSet presAssocID="{59414CBC-0FF8-4D26-B62A-08446DA58DBC}" presName="descendantText" presStyleLbl="alignAcc1" presStyleIdx="3" presStyleCnt="8">
        <dgm:presLayoutVars>
          <dgm:bulletEnabled val="1"/>
        </dgm:presLayoutVars>
      </dgm:prSet>
      <dgm:spPr/>
    </dgm:pt>
    <dgm:pt modelId="{6BA3B179-1433-4D04-BFE3-FEE43F226465}" type="pres">
      <dgm:prSet presAssocID="{55E268BF-736E-4F85-AD7B-6B7F6A8DD70F}" presName="sp" presStyleCnt="0"/>
      <dgm:spPr/>
    </dgm:pt>
    <dgm:pt modelId="{6A240D87-86B1-4385-81F0-6386947614B4}" type="pres">
      <dgm:prSet presAssocID="{FDB7B31B-CE4C-4EE4-B1AD-170F2E67670E}" presName="composite" presStyleCnt="0"/>
      <dgm:spPr/>
    </dgm:pt>
    <dgm:pt modelId="{9B04C6E3-B6D4-4CC8-B917-E6D60CCE0935}" type="pres">
      <dgm:prSet presAssocID="{FDB7B31B-CE4C-4EE4-B1AD-170F2E67670E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BD41F8EA-3034-4D4B-9D71-EBEEB98E9C4F}" type="pres">
      <dgm:prSet presAssocID="{FDB7B31B-CE4C-4EE4-B1AD-170F2E67670E}" presName="descendantText" presStyleLbl="alignAcc1" presStyleIdx="4" presStyleCnt="8">
        <dgm:presLayoutVars>
          <dgm:bulletEnabled val="1"/>
        </dgm:presLayoutVars>
      </dgm:prSet>
      <dgm:spPr/>
    </dgm:pt>
    <dgm:pt modelId="{CE615C01-0AD2-4076-B631-0A47BFADC145}" type="pres">
      <dgm:prSet presAssocID="{DDD52E24-EBDC-4F23-BBEB-CE2E04F7A065}" presName="sp" presStyleCnt="0"/>
      <dgm:spPr/>
    </dgm:pt>
    <dgm:pt modelId="{C672C026-0F14-4C31-9549-A39A89B8797F}" type="pres">
      <dgm:prSet presAssocID="{9C75B3EF-4EF3-4D9C-B53B-6E16A57DE1B5}" presName="composite" presStyleCnt="0"/>
      <dgm:spPr/>
    </dgm:pt>
    <dgm:pt modelId="{769E6BAF-7513-4E21-A8DC-EFA8C2F5C582}" type="pres">
      <dgm:prSet presAssocID="{9C75B3EF-4EF3-4D9C-B53B-6E16A57DE1B5}" presName="parentText" presStyleLbl="alignNode1" presStyleIdx="5" presStyleCnt="8" custLinFactNeighborY="0">
        <dgm:presLayoutVars>
          <dgm:chMax val="1"/>
          <dgm:bulletEnabled val="1"/>
        </dgm:presLayoutVars>
      </dgm:prSet>
      <dgm:spPr/>
    </dgm:pt>
    <dgm:pt modelId="{76552119-D59D-4C1F-8713-23E281132C6E}" type="pres">
      <dgm:prSet presAssocID="{9C75B3EF-4EF3-4D9C-B53B-6E16A57DE1B5}" presName="descendantText" presStyleLbl="alignAcc1" presStyleIdx="5" presStyleCnt="8">
        <dgm:presLayoutVars>
          <dgm:bulletEnabled val="1"/>
        </dgm:presLayoutVars>
      </dgm:prSet>
      <dgm:spPr/>
    </dgm:pt>
    <dgm:pt modelId="{7D793333-7D7A-43C3-A518-8035C10CDB57}" type="pres">
      <dgm:prSet presAssocID="{088CED29-A21F-44A1-8CC7-5F21CF92B26B}" presName="sp" presStyleCnt="0"/>
      <dgm:spPr/>
    </dgm:pt>
    <dgm:pt modelId="{85E97021-5384-489E-B887-35BFA3CB00E2}" type="pres">
      <dgm:prSet presAssocID="{CC67C4D2-C5A3-4529-A906-F173583C0264}" presName="composite" presStyleCnt="0"/>
      <dgm:spPr/>
    </dgm:pt>
    <dgm:pt modelId="{08DB900B-1C4F-4998-A59F-0E3E95BB6D6D}" type="pres">
      <dgm:prSet presAssocID="{CC67C4D2-C5A3-4529-A906-F173583C0264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C19D5801-AFE7-4E82-8625-5BB9E93800CA}" type="pres">
      <dgm:prSet presAssocID="{CC67C4D2-C5A3-4529-A906-F173583C0264}" presName="descendantText" presStyleLbl="alignAcc1" presStyleIdx="6" presStyleCnt="8">
        <dgm:presLayoutVars>
          <dgm:bulletEnabled val="1"/>
        </dgm:presLayoutVars>
      </dgm:prSet>
      <dgm:spPr/>
    </dgm:pt>
    <dgm:pt modelId="{232CABD4-0998-4624-BD23-9C0AD427A483}" type="pres">
      <dgm:prSet presAssocID="{50F91DC2-88CB-4DAC-BF05-C8E193DBD5C6}" presName="sp" presStyleCnt="0"/>
      <dgm:spPr/>
    </dgm:pt>
    <dgm:pt modelId="{5CBDC562-B811-4223-9A92-AE12E3DC6A4E}" type="pres">
      <dgm:prSet presAssocID="{1C08E4F9-9FB8-43A3-9EA7-F2BECFF5DF3D}" presName="composite" presStyleCnt="0"/>
      <dgm:spPr/>
    </dgm:pt>
    <dgm:pt modelId="{76E269C8-DC27-494A-AA33-7851D364E919}" type="pres">
      <dgm:prSet presAssocID="{1C08E4F9-9FB8-43A3-9EA7-F2BECFF5DF3D}" presName="parentText" presStyleLbl="alignNode1" presStyleIdx="7" presStyleCnt="8" custLinFactNeighborY="0">
        <dgm:presLayoutVars>
          <dgm:chMax val="1"/>
          <dgm:bulletEnabled val="1"/>
        </dgm:presLayoutVars>
      </dgm:prSet>
      <dgm:spPr/>
    </dgm:pt>
    <dgm:pt modelId="{F20A891E-8FA3-4847-9409-A43C4CAB375F}" type="pres">
      <dgm:prSet presAssocID="{1C08E4F9-9FB8-43A3-9EA7-F2BECFF5DF3D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F30E105-E2A6-41C1-BEA5-806DB1974B50}" srcId="{B42EFB23-034D-4D60-98EC-1A96F709C2C6}" destId="{1C08E4F9-9FB8-43A3-9EA7-F2BECFF5DF3D}" srcOrd="7" destOrd="0" parTransId="{2D3FA82C-0E3D-4D47-A8E8-D5455F4CBD31}" sibTransId="{3BED553C-E098-43EE-AFEF-BA22B451311F}"/>
    <dgm:cxn modelId="{97495709-41C8-48F4-BC82-1FD3A261EBD8}" srcId="{9C75B3EF-4EF3-4D9C-B53B-6E16A57DE1B5}" destId="{6892A82F-E628-4FC0-88A8-13CABDF6416F}" srcOrd="0" destOrd="0" parTransId="{4793E42E-1458-4B54-99B3-5B8502AF58DD}" sibTransId="{6149BBA8-7B5A-49E5-B0E3-F7F0C8EE64D4}"/>
    <dgm:cxn modelId="{6345A90A-020B-44C5-97FD-1BACCA04A06C}" type="presOf" srcId="{23882F43-3B9C-4187-9EEE-47A4275775E2}" destId="{25C8C46A-388A-4A53-A770-4F895B56AC39}" srcOrd="0" destOrd="0" presId="urn:microsoft.com/office/officeart/2005/8/layout/chevron2"/>
    <dgm:cxn modelId="{56E5DB0F-0D4C-413A-8DC4-75543182992E}" type="presOf" srcId="{31CBE854-2158-4112-AB85-3E7CAA51AE0C}" destId="{CC4C67E7-C70C-4B3A-B5FA-8A80CE8D817F}" srcOrd="0" destOrd="0" presId="urn:microsoft.com/office/officeart/2005/8/layout/chevron2"/>
    <dgm:cxn modelId="{9D859210-BF5C-4CF6-9117-CA712BAD9D84}" type="presOf" srcId="{B42EFB23-034D-4D60-98EC-1A96F709C2C6}" destId="{E9F07625-9A5B-45CB-9A51-FAFE0A1A02FF}" srcOrd="0" destOrd="0" presId="urn:microsoft.com/office/officeart/2005/8/layout/chevron2"/>
    <dgm:cxn modelId="{918B9A14-E367-4340-BAE7-1541789A17FF}" type="presOf" srcId="{2783FC01-D61C-4102-9BC4-8B06706C62E4}" destId="{C19D5801-AFE7-4E82-8625-5BB9E93800CA}" srcOrd="0" destOrd="0" presId="urn:microsoft.com/office/officeart/2005/8/layout/chevron2"/>
    <dgm:cxn modelId="{7A9A6C30-A9EF-4A0C-8206-6F8FC7006164}" srcId="{59414CBC-0FF8-4D26-B62A-08446DA58DBC}" destId="{AE587F23-8128-4654-B96D-0C6C98D4DDD7}" srcOrd="0" destOrd="0" parTransId="{970629C7-4359-49DE-AEE9-BCE57A4DC7BB}" sibTransId="{716429C5-842A-4EEC-9453-898859B85EBA}"/>
    <dgm:cxn modelId="{4FA0B336-1CB6-45DC-9704-FFD8AE9A4B59}" type="presOf" srcId="{6892A82F-E628-4FC0-88A8-13CABDF6416F}" destId="{76552119-D59D-4C1F-8713-23E281132C6E}" srcOrd="0" destOrd="0" presId="urn:microsoft.com/office/officeart/2005/8/layout/chevron2"/>
    <dgm:cxn modelId="{8AA2F441-C4C1-4406-A760-1C38217FEA45}" srcId="{FDB7B31B-CE4C-4EE4-B1AD-170F2E67670E}" destId="{1613AC45-7E27-4023-B3C7-E5440CCD7691}" srcOrd="0" destOrd="0" parTransId="{46E8C0C7-8F82-46D8-B6C0-E6094FA64C3C}" sibTransId="{A362EEF5-4D9C-49CB-978B-FAFDBA01138F}"/>
    <dgm:cxn modelId="{55AC9A68-99DB-406A-8E06-0D8E29B6283F}" srcId="{CC67C4D2-C5A3-4529-A906-F173583C0264}" destId="{2783FC01-D61C-4102-9BC4-8B06706C62E4}" srcOrd="0" destOrd="0" parTransId="{4377AF71-9BF2-4348-8C84-E43C35F2DA1D}" sibTransId="{440E5673-BFC0-4709-91A0-22897D54628B}"/>
    <dgm:cxn modelId="{FD5D784A-7C18-4E20-A59F-DC66715815D9}" srcId="{B42EFB23-034D-4D60-98EC-1A96F709C2C6}" destId="{CC67C4D2-C5A3-4529-A906-F173583C0264}" srcOrd="6" destOrd="0" parTransId="{17590C65-3495-42C0-9390-0CF618F957B9}" sibTransId="{50F91DC2-88CB-4DAC-BF05-C8E193DBD5C6}"/>
    <dgm:cxn modelId="{5ECF0C6B-487F-46E3-B195-C5C10C2FA184}" srcId="{E6EE55B9-41E8-4997-BE37-82CF97D84F7A}" destId="{19846116-A62D-4E1B-934A-E86485E1C543}" srcOrd="0" destOrd="0" parTransId="{EF285492-1092-442E-889A-9381048C4AEC}" sibTransId="{4DA0512F-490E-491C-B156-ACDF8E1A761F}"/>
    <dgm:cxn modelId="{4291366F-4992-4F22-86E2-277A28486077}" type="presOf" srcId="{AE587F23-8128-4654-B96D-0C6C98D4DDD7}" destId="{B42F4E7A-CA2D-4BC1-84CF-405DB5E6E61D}" srcOrd="0" destOrd="0" presId="urn:microsoft.com/office/officeart/2005/8/layout/chevron2"/>
    <dgm:cxn modelId="{3D69934F-7080-464F-BD48-641B3A80EF32}" type="presOf" srcId="{CC67C4D2-C5A3-4529-A906-F173583C0264}" destId="{08DB900B-1C4F-4998-A59F-0E3E95BB6D6D}" srcOrd="0" destOrd="0" presId="urn:microsoft.com/office/officeart/2005/8/layout/chevron2"/>
    <dgm:cxn modelId="{F2B0BF6F-AC4A-4564-94F1-FAD98C13B05E}" type="presOf" srcId="{1C08E4F9-9FB8-43A3-9EA7-F2BECFF5DF3D}" destId="{76E269C8-DC27-494A-AA33-7851D364E919}" srcOrd="0" destOrd="0" presId="urn:microsoft.com/office/officeart/2005/8/layout/chevron2"/>
    <dgm:cxn modelId="{8F16FA74-EB3A-4C37-844E-BBE083C4D65B}" type="presOf" srcId="{E6EE55B9-41E8-4997-BE37-82CF97D84F7A}" destId="{C079CFCD-A6DD-4AC1-841E-72D39D6C4EA5}" srcOrd="0" destOrd="0" presId="urn:microsoft.com/office/officeart/2005/8/layout/chevron2"/>
    <dgm:cxn modelId="{79269458-E9BD-42D9-A66E-6F0234118A51}" srcId="{59C4698A-3C71-46F9-8103-5628328C9CA2}" destId="{23882F43-3B9C-4187-9EEE-47A4275775E2}" srcOrd="0" destOrd="0" parTransId="{BAD23F82-B5C1-4294-8B0B-04D1AAEBD101}" sibTransId="{071DE128-9461-4D4E-82BF-B38F3E8AE91E}"/>
    <dgm:cxn modelId="{BB849590-9653-4487-844E-C48D2B2D1439}" srcId="{B42EFB23-034D-4D60-98EC-1A96F709C2C6}" destId="{FDB7B31B-CE4C-4EE4-B1AD-170F2E67670E}" srcOrd="4" destOrd="0" parTransId="{3FB5EEC0-FE12-41BD-B1FD-7848CE0EC732}" sibTransId="{DDD52E24-EBDC-4F23-BBEB-CE2E04F7A065}"/>
    <dgm:cxn modelId="{6CB9C19C-EBC9-49E4-999D-EEB175FE4719}" srcId="{B42EFB23-034D-4D60-98EC-1A96F709C2C6}" destId="{E6EE55B9-41E8-4997-BE37-82CF97D84F7A}" srcOrd="0" destOrd="0" parTransId="{588C369E-9FE6-4659-A0AC-D609BBE1118E}" sibTransId="{678895F4-1666-4868-814E-A44640DAF643}"/>
    <dgm:cxn modelId="{5C14F49E-6C3D-4DF4-B660-642A1927F384}" type="presOf" srcId="{59414CBC-0FF8-4D26-B62A-08446DA58DBC}" destId="{96E51125-765E-41E6-A0B4-486761B3C36E}" srcOrd="0" destOrd="0" presId="urn:microsoft.com/office/officeart/2005/8/layout/chevron2"/>
    <dgm:cxn modelId="{50C9E69F-8FC9-4E06-A46E-2D8A2430C9B1}" type="presOf" srcId="{FDB7B31B-CE4C-4EE4-B1AD-170F2E67670E}" destId="{9B04C6E3-B6D4-4CC8-B917-E6D60CCE0935}" srcOrd="0" destOrd="0" presId="urn:microsoft.com/office/officeart/2005/8/layout/chevron2"/>
    <dgm:cxn modelId="{0E2239AB-96CD-426E-B7C5-AE430B6B4887}" srcId="{B42EFB23-034D-4D60-98EC-1A96F709C2C6}" destId="{59414CBC-0FF8-4D26-B62A-08446DA58DBC}" srcOrd="3" destOrd="0" parTransId="{9601E75E-AC50-443B-879F-44005EAF74BB}" sibTransId="{55E268BF-736E-4F85-AD7B-6B7F6A8DD70F}"/>
    <dgm:cxn modelId="{8765CEB3-30FA-4F9D-BFDD-54C6E25B1CCA}" srcId="{B42EFB23-034D-4D60-98EC-1A96F709C2C6}" destId="{31CBE854-2158-4112-AB85-3E7CAA51AE0C}" srcOrd="2" destOrd="0" parTransId="{74A971F4-271D-44E5-A289-DD1E11E10AF1}" sibTransId="{DD1B9ACE-F644-4E93-B0BE-465AD2C319BB}"/>
    <dgm:cxn modelId="{F79850BD-5433-49DB-ACC3-E6B88686DEFA}" srcId="{31CBE854-2158-4112-AB85-3E7CAA51AE0C}" destId="{28C49B8A-F4F4-4F27-9145-C2B5DB45BF00}" srcOrd="0" destOrd="0" parTransId="{851EF570-2AF4-4277-907D-BE7E31D3FFFF}" sibTransId="{379F8415-A2C7-42A4-B1F1-2C951EE9E50F}"/>
    <dgm:cxn modelId="{31C792BD-C481-4E31-8D23-858E57C5C5B4}" type="presOf" srcId="{59C4698A-3C71-46F9-8103-5628328C9CA2}" destId="{B910318F-61BF-4734-9859-DE0F157290B3}" srcOrd="0" destOrd="0" presId="urn:microsoft.com/office/officeart/2005/8/layout/chevron2"/>
    <dgm:cxn modelId="{973166C2-322D-4487-8C4E-67F3854B3D4B}" type="presOf" srcId="{8D01C0D5-0FF5-4829-9637-75E07C7362CE}" destId="{F20A891E-8FA3-4847-9409-A43C4CAB375F}" srcOrd="0" destOrd="0" presId="urn:microsoft.com/office/officeart/2005/8/layout/chevron2"/>
    <dgm:cxn modelId="{F79E52C5-33C5-4915-83FF-E3DF8420BC85}" type="presOf" srcId="{19846116-A62D-4E1B-934A-E86485E1C543}" destId="{A9F05353-1F99-44D0-8D78-4645B9A55925}" srcOrd="0" destOrd="0" presId="urn:microsoft.com/office/officeart/2005/8/layout/chevron2"/>
    <dgm:cxn modelId="{3B7063C7-40B3-43AA-AD30-CCE8EDC4229A}" srcId="{1C08E4F9-9FB8-43A3-9EA7-F2BECFF5DF3D}" destId="{8D01C0D5-0FF5-4829-9637-75E07C7362CE}" srcOrd="0" destOrd="0" parTransId="{A1E95234-1267-4C18-8AD9-ED0C486C015C}" sibTransId="{D7FCEF5A-8BD9-46E1-B88D-D5ACF5C815D0}"/>
    <dgm:cxn modelId="{F280E4D7-F158-4D66-B039-805CBD0A01B6}" type="presOf" srcId="{28C49B8A-F4F4-4F27-9145-C2B5DB45BF00}" destId="{3AC207A7-945A-48D7-B5C3-28A8E727EB9E}" srcOrd="0" destOrd="0" presId="urn:microsoft.com/office/officeart/2005/8/layout/chevron2"/>
    <dgm:cxn modelId="{997427DD-0E6A-4F59-99CD-126ED6090492}" srcId="{B42EFB23-034D-4D60-98EC-1A96F709C2C6}" destId="{9C75B3EF-4EF3-4D9C-B53B-6E16A57DE1B5}" srcOrd="5" destOrd="0" parTransId="{EACA2A5A-E02B-4DB5-A09E-A13478F94DE6}" sibTransId="{088CED29-A21F-44A1-8CC7-5F21CF92B26B}"/>
    <dgm:cxn modelId="{622E90E1-57FE-491D-9117-3836BEE6BBBF}" srcId="{B42EFB23-034D-4D60-98EC-1A96F709C2C6}" destId="{59C4698A-3C71-46F9-8103-5628328C9CA2}" srcOrd="1" destOrd="0" parTransId="{13991FFC-2016-49C6-8DBA-4156471D07D6}" sibTransId="{649A8076-6F27-4744-B915-0D2A8F519303}"/>
    <dgm:cxn modelId="{D06F90EF-0DE7-4EAA-A436-29CA9FB8F0E5}" type="presOf" srcId="{1613AC45-7E27-4023-B3C7-E5440CCD7691}" destId="{BD41F8EA-3034-4D4B-9D71-EBEEB98E9C4F}" srcOrd="0" destOrd="0" presId="urn:microsoft.com/office/officeart/2005/8/layout/chevron2"/>
    <dgm:cxn modelId="{901C39F7-5FC9-4390-B6AC-43DE52207993}" type="presOf" srcId="{9C75B3EF-4EF3-4D9C-B53B-6E16A57DE1B5}" destId="{769E6BAF-7513-4E21-A8DC-EFA8C2F5C582}" srcOrd="0" destOrd="0" presId="urn:microsoft.com/office/officeart/2005/8/layout/chevron2"/>
    <dgm:cxn modelId="{F20682C2-5B34-4E5F-AB34-249F2983EA89}" type="presParOf" srcId="{E9F07625-9A5B-45CB-9A51-FAFE0A1A02FF}" destId="{ACF00B7B-2F61-40AF-AE6D-E772CB1245D5}" srcOrd="0" destOrd="0" presId="urn:microsoft.com/office/officeart/2005/8/layout/chevron2"/>
    <dgm:cxn modelId="{7BE8986A-5852-4A49-AB07-A791A570F8B1}" type="presParOf" srcId="{ACF00B7B-2F61-40AF-AE6D-E772CB1245D5}" destId="{C079CFCD-A6DD-4AC1-841E-72D39D6C4EA5}" srcOrd="0" destOrd="0" presId="urn:microsoft.com/office/officeart/2005/8/layout/chevron2"/>
    <dgm:cxn modelId="{45310942-27A7-4CCD-BFB2-64B4BBABF456}" type="presParOf" srcId="{ACF00B7B-2F61-40AF-AE6D-E772CB1245D5}" destId="{A9F05353-1F99-44D0-8D78-4645B9A55925}" srcOrd="1" destOrd="0" presId="urn:microsoft.com/office/officeart/2005/8/layout/chevron2"/>
    <dgm:cxn modelId="{AD56C38A-FFA0-4661-96E2-27EC5974841E}" type="presParOf" srcId="{E9F07625-9A5B-45CB-9A51-FAFE0A1A02FF}" destId="{E79EC1D4-18CD-4C18-BDC5-433925908658}" srcOrd="1" destOrd="0" presId="urn:microsoft.com/office/officeart/2005/8/layout/chevron2"/>
    <dgm:cxn modelId="{B21CDAC7-A9F9-4C8F-A829-B2236A2B1095}" type="presParOf" srcId="{E9F07625-9A5B-45CB-9A51-FAFE0A1A02FF}" destId="{FE503BCD-84BC-4774-9FFD-67415280C43C}" srcOrd="2" destOrd="0" presId="urn:microsoft.com/office/officeart/2005/8/layout/chevron2"/>
    <dgm:cxn modelId="{8D4387D0-8EAF-4E45-9FDD-753925558F81}" type="presParOf" srcId="{FE503BCD-84BC-4774-9FFD-67415280C43C}" destId="{B910318F-61BF-4734-9859-DE0F157290B3}" srcOrd="0" destOrd="0" presId="urn:microsoft.com/office/officeart/2005/8/layout/chevron2"/>
    <dgm:cxn modelId="{35F55963-A976-496E-919F-6EC1C1A3AD8F}" type="presParOf" srcId="{FE503BCD-84BC-4774-9FFD-67415280C43C}" destId="{25C8C46A-388A-4A53-A770-4F895B56AC39}" srcOrd="1" destOrd="0" presId="urn:microsoft.com/office/officeart/2005/8/layout/chevron2"/>
    <dgm:cxn modelId="{B64C10E1-6763-4E65-A8C7-30FD2C05B32A}" type="presParOf" srcId="{E9F07625-9A5B-45CB-9A51-FAFE0A1A02FF}" destId="{45652F47-6A2A-4870-B09C-4FB8E4767BA2}" srcOrd="3" destOrd="0" presId="urn:microsoft.com/office/officeart/2005/8/layout/chevron2"/>
    <dgm:cxn modelId="{DD82F3AE-5B8D-4C4D-BE0F-6AEA1C8188BF}" type="presParOf" srcId="{E9F07625-9A5B-45CB-9A51-FAFE0A1A02FF}" destId="{7E9CF1EB-48FA-42F7-8D48-154BB7B4FC1B}" srcOrd="4" destOrd="0" presId="urn:microsoft.com/office/officeart/2005/8/layout/chevron2"/>
    <dgm:cxn modelId="{72C12A78-7902-4801-9EEB-1A302EBFED64}" type="presParOf" srcId="{7E9CF1EB-48FA-42F7-8D48-154BB7B4FC1B}" destId="{CC4C67E7-C70C-4B3A-B5FA-8A80CE8D817F}" srcOrd="0" destOrd="0" presId="urn:microsoft.com/office/officeart/2005/8/layout/chevron2"/>
    <dgm:cxn modelId="{6A7D29B8-035F-4E50-BC6E-F00955328665}" type="presParOf" srcId="{7E9CF1EB-48FA-42F7-8D48-154BB7B4FC1B}" destId="{3AC207A7-945A-48D7-B5C3-28A8E727EB9E}" srcOrd="1" destOrd="0" presId="urn:microsoft.com/office/officeart/2005/8/layout/chevron2"/>
    <dgm:cxn modelId="{58E76981-2527-4B65-AB7F-035C853839A4}" type="presParOf" srcId="{E9F07625-9A5B-45CB-9A51-FAFE0A1A02FF}" destId="{9901D0C0-B688-43AF-B44A-563F80CB161D}" srcOrd="5" destOrd="0" presId="urn:microsoft.com/office/officeart/2005/8/layout/chevron2"/>
    <dgm:cxn modelId="{4370E801-37C9-4649-B640-2B8B059BFDD2}" type="presParOf" srcId="{E9F07625-9A5B-45CB-9A51-FAFE0A1A02FF}" destId="{46CBBF7A-0BA3-4FB3-BA7F-6C00219C13F7}" srcOrd="6" destOrd="0" presId="urn:microsoft.com/office/officeart/2005/8/layout/chevron2"/>
    <dgm:cxn modelId="{B486E1DE-5824-4894-B310-E1359996E16D}" type="presParOf" srcId="{46CBBF7A-0BA3-4FB3-BA7F-6C00219C13F7}" destId="{96E51125-765E-41E6-A0B4-486761B3C36E}" srcOrd="0" destOrd="0" presId="urn:microsoft.com/office/officeart/2005/8/layout/chevron2"/>
    <dgm:cxn modelId="{C5F65A0E-891E-4488-83C0-B9DF3209027D}" type="presParOf" srcId="{46CBBF7A-0BA3-4FB3-BA7F-6C00219C13F7}" destId="{B42F4E7A-CA2D-4BC1-84CF-405DB5E6E61D}" srcOrd="1" destOrd="0" presId="urn:microsoft.com/office/officeart/2005/8/layout/chevron2"/>
    <dgm:cxn modelId="{18CCD324-63B9-445B-9B61-4810E1561D55}" type="presParOf" srcId="{E9F07625-9A5B-45CB-9A51-FAFE0A1A02FF}" destId="{6BA3B179-1433-4D04-BFE3-FEE43F226465}" srcOrd="7" destOrd="0" presId="urn:microsoft.com/office/officeart/2005/8/layout/chevron2"/>
    <dgm:cxn modelId="{34B1CDBE-FD53-40CF-AFBD-E5E2AE136DAD}" type="presParOf" srcId="{E9F07625-9A5B-45CB-9A51-FAFE0A1A02FF}" destId="{6A240D87-86B1-4385-81F0-6386947614B4}" srcOrd="8" destOrd="0" presId="urn:microsoft.com/office/officeart/2005/8/layout/chevron2"/>
    <dgm:cxn modelId="{7E47416D-53D7-429F-9EEA-F07386F688D3}" type="presParOf" srcId="{6A240D87-86B1-4385-81F0-6386947614B4}" destId="{9B04C6E3-B6D4-4CC8-B917-E6D60CCE0935}" srcOrd="0" destOrd="0" presId="urn:microsoft.com/office/officeart/2005/8/layout/chevron2"/>
    <dgm:cxn modelId="{3D013259-8E46-4FA2-B22C-2377F2B3D407}" type="presParOf" srcId="{6A240D87-86B1-4385-81F0-6386947614B4}" destId="{BD41F8EA-3034-4D4B-9D71-EBEEB98E9C4F}" srcOrd="1" destOrd="0" presId="urn:microsoft.com/office/officeart/2005/8/layout/chevron2"/>
    <dgm:cxn modelId="{2C7097A5-7042-46A2-A6B2-2515732329A0}" type="presParOf" srcId="{E9F07625-9A5B-45CB-9A51-FAFE0A1A02FF}" destId="{CE615C01-0AD2-4076-B631-0A47BFADC145}" srcOrd="9" destOrd="0" presId="urn:microsoft.com/office/officeart/2005/8/layout/chevron2"/>
    <dgm:cxn modelId="{4B7B2060-5A6F-44F1-A602-39CC1D4409B2}" type="presParOf" srcId="{E9F07625-9A5B-45CB-9A51-FAFE0A1A02FF}" destId="{C672C026-0F14-4C31-9549-A39A89B8797F}" srcOrd="10" destOrd="0" presId="urn:microsoft.com/office/officeart/2005/8/layout/chevron2"/>
    <dgm:cxn modelId="{501C0A9E-2CDC-4320-8AD7-86BE7FA18DE0}" type="presParOf" srcId="{C672C026-0F14-4C31-9549-A39A89B8797F}" destId="{769E6BAF-7513-4E21-A8DC-EFA8C2F5C582}" srcOrd="0" destOrd="0" presId="urn:microsoft.com/office/officeart/2005/8/layout/chevron2"/>
    <dgm:cxn modelId="{0F7397AC-8457-46E9-BC70-FF2E6995D27C}" type="presParOf" srcId="{C672C026-0F14-4C31-9549-A39A89B8797F}" destId="{76552119-D59D-4C1F-8713-23E281132C6E}" srcOrd="1" destOrd="0" presId="urn:microsoft.com/office/officeart/2005/8/layout/chevron2"/>
    <dgm:cxn modelId="{FDF17680-2B12-421D-BD37-0CD4D791B38F}" type="presParOf" srcId="{E9F07625-9A5B-45CB-9A51-FAFE0A1A02FF}" destId="{7D793333-7D7A-43C3-A518-8035C10CDB57}" srcOrd="11" destOrd="0" presId="urn:microsoft.com/office/officeart/2005/8/layout/chevron2"/>
    <dgm:cxn modelId="{7A7056D6-BE2A-428D-8904-1AEDBE4B9475}" type="presParOf" srcId="{E9F07625-9A5B-45CB-9A51-FAFE0A1A02FF}" destId="{85E97021-5384-489E-B887-35BFA3CB00E2}" srcOrd="12" destOrd="0" presId="urn:microsoft.com/office/officeart/2005/8/layout/chevron2"/>
    <dgm:cxn modelId="{F4C1F171-50C4-4A5A-BC15-D79BF138E4B6}" type="presParOf" srcId="{85E97021-5384-489E-B887-35BFA3CB00E2}" destId="{08DB900B-1C4F-4998-A59F-0E3E95BB6D6D}" srcOrd="0" destOrd="0" presId="urn:microsoft.com/office/officeart/2005/8/layout/chevron2"/>
    <dgm:cxn modelId="{AF1281CF-5661-40FD-AE3D-423059F3ACDF}" type="presParOf" srcId="{85E97021-5384-489E-B887-35BFA3CB00E2}" destId="{C19D5801-AFE7-4E82-8625-5BB9E93800CA}" srcOrd="1" destOrd="0" presId="urn:microsoft.com/office/officeart/2005/8/layout/chevron2"/>
    <dgm:cxn modelId="{B769E58A-5EE5-4881-881D-F3749CD1448A}" type="presParOf" srcId="{E9F07625-9A5B-45CB-9A51-FAFE0A1A02FF}" destId="{232CABD4-0998-4624-BD23-9C0AD427A483}" srcOrd="13" destOrd="0" presId="urn:microsoft.com/office/officeart/2005/8/layout/chevron2"/>
    <dgm:cxn modelId="{B92FDCEE-1140-4876-A494-C3336C57FA59}" type="presParOf" srcId="{E9F07625-9A5B-45CB-9A51-FAFE0A1A02FF}" destId="{5CBDC562-B811-4223-9A92-AE12E3DC6A4E}" srcOrd="14" destOrd="0" presId="urn:microsoft.com/office/officeart/2005/8/layout/chevron2"/>
    <dgm:cxn modelId="{CAB393B8-8F75-432B-87BE-9A3C7F0CB0CB}" type="presParOf" srcId="{5CBDC562-B811-4223-9A92-AE12E3DC6A4E}" destId="{76E269C8-DC27-494A-AA33-7851D364E919}" srcOrd="0" destOrd="0" presId="urn:microsoft.com/office/officeart/2005/8/layout/chevron2"/>
    <dgm:cxn modelId="{4D5933FC-0495-4FE1-98F2-495062597EFE}" type="presParOf" srcId="{5CBDC562-B811-4223-9A92-AE12E3DC6A4E}" destId="{F20A891E-8FA3-4847-9409-A43C4CAB37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9CFCD-A6DD-4AC1-841E-72D39D6C4EA5}">
      <dsp:nvSpPr>
        <dsp:cNvPr id="0" name=""/>
        <dsp:cNvSpPr/>
      </dsp:nvSpPr>
      <dsp:spPr>
        <a:xfrm rot="5400000">
          <a:off x="-130136" y="134233"/>
          <a:ext cx="867578" cy="607305"/>
        </a:xfrm>
        <a:prstGeom prst="chevron">
          <a:avLst/>
        </a:prstGeom>
        <a:solidFill>
          <a:srgbClr val="FF0066"/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1" y="307750"/>
        <a:ext cx="607305" cy="260273"/>
      </dsp:txXfrm>
    </dsp:sp>
    <dsp:sp modelId="{A9F05353-1F99-44D0-8D78-4645B9A55925}">
      <dsp:nvSpPr>
        <dsp:cNvPr id="0" name=""/>
        <dsp:cNvSpPr/>
      </dsp:nvSpPr>
      <dsp:spPr>
        <a:xfrm rot="5400000">
          <a:off x="5638055" y="-5026646"/>
          <a:ext cx="564222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200" kern="1200" dirty="0">
              <a:solidFill>
                <a:schemeClr val="bg1"/>
              </a:solidFill>
            </a:rPr>
            <a:t>Data restructuring, normalization and cleanup</a:t>
          </a:r>
        </a:p>
      </dsp:txBody>
      <dsp:txXfrm rot="-5400000">
        <a:off x="586290" y="52662"/>
        <a:ext cx="10640211" cy="509136"/>
      </dsp:txXfrm>
    </dsp:sp>
    <dsp:sp modelId="{B910318F-61BF-4734-9859-DE0F157290B3}">
      <dsp:nvSpPr>
        <dsp:cNvPr id="0" name=""/>
        <dsp:cNvSpPr/>
      </dsp:nvSpPr>
      <dsp:spPr>
        <a:xfrm rot="5400000">
          <a:off x="-130136" y="935912"/>
          <a:ext cx="867578" cy="607305"/>
        </a:xfrm>
        <a:prstGeom prst="chevron">
          <a:avLst/>
        </a:prstGeom>
        <a:solidFill>
          <a:schemeClr val="accent4">
            <a:hueOff val="2814190"/>
            <a:satOff val="-3887"/>
            <a:lumOff val="-70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1" y="1109429"/>
        <a:ext cx="607305" cy="260273"/>
      </dsp:txXfrm>
    </dsp:sp>
    <dsp:sp modelId="{25C8C46A-388A-4A53-A770-4F895B56AC39}">
      <dsp:nvSpPr>
        <dsp:cNvPr id="0" name=""/>
        <dsp:cNvSpPr/>
      </dsp:nvSpPr>
      <dsp:spPr>
        <a:xfrm rot="5400000">
          <a:off x="5659219" y="-425235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500" kern="1200" dirty="0"/>
            <a:t>Absolute and Local Maxima (Peaks)</a:t>
          </a:r>
        </a:p>
      </dsp:txBody>
      <dsp:txXfrm rot="-5400000">
        <a:off x="607306" y="827083"/>
        <a:ext cx="10640225" cy="508868"/>
      </dsp:txXfrm>
    </dsp:sp>
    <dsp:sp modelId="{CC4C67E7-C70C-4B3A-B5FA-8A80CE8D817F}">
      <dsp:nvSpPr>
        <dsp:cNvPr id="0" name=""/>
        <dsp:cNvSpPr/>
      </dsp:nvSpPr>
      <dsp:spPr>
        <a:xfrm rot="5400000">
          <a:off x="-130136" y="1743811"/>
          <a:ext cx="867578" cy="607305"/>
        </a:xfrm>
        <a:prstGeom prst="chevron">
          <a:avLst/>
        </a:prstGeom>
        <a:solidFill>
          <a:schemeClr val="accent4">
            <a:hueOff val="5628380"/>
            <a:satOff val="-7773"/>
            <a:lumOff val="-140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1" y="1917328"/>
        <a:ext cx="607305" cy="260273"/>
      </dsp:txXfrm>
    </dsp:sp>
    <dsp:sp modelId="{3AC207A7-945A-48D7-B5C3-28A8E727EB9E}">
      <dsp:nvSpPr>
        <dsp:cNvPr id="0" name=""/>
        <dsp:cNvSpPr/>
      </dsp:nvSpPr>
      <dsp:spPr>
        <a:xfrm rot="5400000">
          <a:off x="5659219" y="-3456900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Shift detection and clustering</a:t>
          </a:r>
        </a:p>
      </dsp:txBody>
      <dsp:txXfrm rot="-5400000">
        <a:off x="607306" y="1622542"/>
        <a:ext cx="10640225" cy="508868"/>
      </dsp:txXfrm>
    </dsp:sp>
    <dsp:sp modelId="{96E51125-765E-41E6-A0B4-486761B3C36E}">
      <dsp:nvSpPr>
        <dsp:cNvPr id="0" name=""/>
        <dsp:cNvSpPr/>
      </dsp:nvSpPr>
      <dsp:spPr>
        <a:xfrm rot="5400000">
          <a:off x="-111480" y="2520608"/>
          <a:ext cx="867578" cy="607305"/>
        </a:xfrm>
        <a:prstGeom prst="chevron">
          <a:avLst/>
        </a:prstGeom>
        <a:solidFill>
          <a:schemeClr val="accent4">
            <a:hueOff val="8442569"/>
            <a:satOff val="-11660"/>
            <a:lumOff val="-210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18657" y="2694125"/>
        <a:ext cx="607305" cy="260273"/>
      </dsp:txXfrm>
    </dsp:sp>
    <dsp:sp modelId="{B42F4E7A-CA2D-4BC1-84CF-405DB5E6E61D}">
      <dsp:nvSpPr>
        <dsp:cNvPr id="0" name=""/>
        <dsp:cNvSpPr/>
      </dsp:nvSpPr>
      <dsp:spPr>
        <a:xfrm rot="5400000">
          <a:off x="5659219" y="-2661442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Define Criteria for RNA dependent Protein</a:t>
          </a:r>
        </a:p>
      </dsp:txBody>
      <dsp:txXfrm rot="-5400000">
        <a:off x="607306" y="2418000"/>
        <a:ext cx="10640225" cy="508868"/>
      </dsp:txXfrm>
    </dsp:sp>
    <dsp:sp modelId="{9B04C6E3-B6D4-4CC8-B917-E6D60CCE0935}">
      <dsp:nvSpPr>
        <dsp:cNvPr id="0" name=""/>
        <dsp:cNvSpPr/>
      </dsp:nvSpPr>
      <dsp:spPr>
        <a:xfrm rot="5400000">
          <a:off x="-130136" y="3316066"/>
          <a:ext cx="867578" cy="607305"/>
        </a:xfrm>
        <a:prstGeom prst="chevron">
          <a:avLst/>
        </a:prstGeom>
        <a:solidFill>
          <a:schemeClr val="accent4">
            <a:hueOff val="11256759"/>
            <a:satOff val="-15547"/>
            <a:lumOff val="-2799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1" y="3489583"/>
        <a:ext cx="607305" cy="260273"/>
      </dsp:txXfrm>
    </dsp:sp>
    <dsp:sp modelId="{BD41F8EA-3034-4D4B-9D71-EBEEB98E9C4F}">
      <dsp:nvSpPr>
        <dsp:cNvPr id="0" name=""/>
        <dsp:cNvSpPr/>
      </dsp:nvSpPr>
      <dsp:spPr>
        <a:xfrm rot="5400000">
          <a:off x="5659219" y="-1865984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Application of criteria </a:t>
          </a:r>
        </a:p>
      </dsp:txBody>
      <dsp:txXfrm rot="-5400000">
        <a:off x="607306" y="3213458"/>
        <a:ext cx="10640225" cy="508868"/>
      </dsp:txXfrm>
    </dsp:sp>
    <dsp:sp modelId="{769E6BAF-7513-4E21-A8DC-EFA8C2F5C582}">
      <dsp:nvSpPr>
        <dsp:cNvPr id="0" name=""/>
        <dsp:cNvSpPr/>
      </dsp:nvSpPr>
      <dsp:spPr>
        <a:xfrm rot="5400000">
          <a:off x="-130136" y="4111524"/>
          <a:ext cx="867578" cy="607305"/>
        </a:xfrm>
        <a:prstGeom prst="chevron">
          <a:avLst/>
        </a:prstGeom>
        <a:solidFill>
          <a:schemeClr val="accent4">
            <a:hueOff val="14070949"/>
            <a:satOff val="-19434"/>
            <a:lumOff val="-3499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1" y="4285041"/>
        <a:ext cx="607305" cy="260273"/>
      </dsp:txXfrm>
    </dsp:sp>
    <dsp:sp modelId="{76552119-D59D-4C1F-8713-23E281132C6E}">
      <dsp:nvSpPr>
        <dsp:cNvPr id="0" name=""/>
        <dsp:cNvSpPr/>
      </dsp:nvSpPr>
      <dsp:spPr>
        <a:xfrm rot="5400000">
          <a:off x="5659219" y="-1070526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Further analysis</a:t>
          </a:r>
        </a:p>
      </dsp:txBody>
      <dsp:txXfrm rot="-5400000">
        <a:off x="607306" y="4008916"/>
        <a:ext cx="10640225" cy="508868"/>
      </dsp:txXfrm>
    </dsp:sp>
    <dsp:sp modelId="{08DB900B-1C4F-4998-A59F-0E3E95BB6D6D}">
      <dsp:nvSpPr>
        <dsp:cNvPr id="0" name=""/>
        <dsp:cNvSpPr/>
      </dsp:nvSpPr>
      <dsp:spPr>
        <a:xfrm rot="5400000">
          <a:off x="-130136" y="4906982"/>
          <a:ext cx="867578" cy="607305"/>
        </a:xfrm>
        <a:prstGeom prst="chevron">
          <a:avLst/>
        </a:prstGeom>
        <a:solidFill>
          <a:schemeClr val="accent4">
            <a:hueOff val="16885139"/>
            <a:satOff val="-23320"/>
            <a:lumOff val="-4199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1" y="5080499"/>
        <a:ext cx="607305" cy="260273"/>
      </dsp:txXfrm>
    </dsp:sp>
    <dsp:sp modelId="{C19D5801-AFE7-4E82-8625-5BB9E93800CA}">
      <dsp:nvSpPr>
        <dsp:cNvPr id="0" name=""/>
        <dsp:cNvSpPr/>
      </dsp:nvSpPr>
      <dsp:spPr>
        <a:xfrm rot="5400000">
          <a:off x="5659219" y="-275068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1</a:t>
          </a:r>
        </a:p>
      </dsp:txBody>
      <dsp:txXfrm rot="-5400000">
        <a:off x="607306" y="4804374"/>
        <a:ext cx="10640225" cy="508868"/>
      </dsp:txXfrm>
    </dsp:sp>
    <dsp:sp modelId="{76E269C8-DC27-494A-AA33-7851D364E919}">
      <dsp:nvSpPr>
        <dsp:cNvPr id="0" name=""/>
        <dsp:cNvSpPr/>
      </dsp:nvSpPr>
      <dsp:spPr>
        <a:xfrm rot="5400000">
          <a:off x="-130136" y="5702440"/>
          <a:ext cx="867578" cy="607305"/>
        </a:xfrm>
        <a:prstGeom prst="chevron">
          <a:avLst/>
        </a:prstGeom>
        <a:solidFill>
          <a:schemeClr val="accent4">
            <a:hueOff val="19699329"/>
            <a:satOff val="-27207"/>
            <a:lumOff val="-4899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</a:t>
          </a:r>
        </a:p>
      </dsp:txBody>
      <dsp:txXfrm rot="-5400000">
        <a:off x="1" y="5875957"/>
        <a:ext cx="607305" cy="260273"/>
      </dsp:txXfrm>
    </dsp:sp>
    <dsp:sp modelId="{F20A891E-8FA3-4847-9409-A43C4CAB375F}">
      <dsp:nvSpPr>
        <dsp:cNvPr id="0" name=""/>
        <dsp:cNvSpPr/>
      </dsp:nvSpPr>
      <dsp:spPr>
        <a:xfrm rot="5400000">
          <a:off x="5659219" y="52038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2</a:t>
          </a:r>
        </a:p>
      </dsp:txBody>
      <dsp:txXfrm rot="-5400000">
        <a:off x="607306" y="5599832"/>
        <a:ext cx="10640225" cy="508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108C2-F602-41E0-AF82-3DCDA7DE0AF3}" type="datetime1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B0F5-F073-4F9A-BEED-C35A9A6EA229}" type="datetime1">
              <a:rPr lang="de-DE" smtClean="0"/>
              <a:pPr/>
              <a:t>16.05.2022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8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5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1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6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/>
              <a:t>Dies ist die Frage, auf die Ihr Experiment die Antwort gibt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82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Fassen Sie Ihre Forschung in drei bis fünf Punkten zusammen.</a:t>
            </a:r>
          </a:p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7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4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72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9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6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9" name="Bild 8" descr="Nahaufnahme von Reagenzgläser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B36E-4ACC-4A65-8C06-61D8F55645B3}" type="datetime1">
              <a:rPr lang="de-DE" noProof="0" smtClean="0"/>
              <a:t>16.05.2022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35A1C-0057-4624-85A8-A9219E68AB9B}" type="datetime1">
              <a:rPr lang="de-DE" noProof="0" smtClean="0"/>
              <a:t>16.05.2022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53FFE-B410-4CF6-AD66-D020A77BCB3D}" type="datetime1">
              <a:rPr lang="de-DE" noProof="0" smtClean="0"/>
              <a:t>16.05.2022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F9320-95B0-4AB3-896A-DBE39692FA97}" type="datetime1">
              <a:rPr lang="de-DE" noProof="0" smtClean="0"/>
              <a:t>16.05.2022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892D4-DBD6-47C5-BF0A-6ADF6F5C5CF7}" type="datetime1">
              <a:rPr lang="de-DE" noProof="0" smtClean="0"/>
              <a:t>16.05.2022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3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17770-7E8E-4EAA-A4A5-7EC5244EA9B6}" type="datetime1">
              <a:rPr lang="de-DE" noProof="0" smtClean="0"/>
              <a:t>16.05.2022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AE28C-6747-4027-9764-516495FA135E}" type="datetime1">
              <a:rPr lang="de-DE" noProof="0" smtClean="0"/>
              <a:t>16.05.2022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de-DE" noProof="0"/>
              <a:pPr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26ADB963-0574-471B-9246-29E08FFD36A5}" type="datetime1">
              <a:rPr lang="de-DE" noProof="0" smtClean="0"/>
              <a:t>16.05.2022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4768042"/>
            <a:ext cx="10972800" cy="1263534"/>
          </a:xfrm>
        </p:spPr>
        <p:txBody>
          <a:bodyPr rtlCol="0">
            <a:normAutofit fontScale="90000"/>
          </a:bodyPr>
          <a:lstStyle/>
          <a:p>
            <a:r>
              <a:rPr lang="de-DE" sz="3600" b="1" dirty="0"/>
              <a:t>PROTEOME-WIDE SCREEN FOR RNA-DEPENDENT PROTEINS</a:t>
            </a:r>
            <a:br>
              <a:rPr lang="de-DE" sz="3600" dirty="0"/>
            </a:br>
            <a:r>
              <a:rPr lang="de-DE" sz="2700" dirty="0"/>
              <a:t>non-</a:t>
            </a:r>
            <a:r>
              <a:rPr lang="de-DE" sz="2700" dirty="0" err="1"/>
              <a:t>synchronized</a:t>
            </a:r>
            <a:r>
              <a:rPr lang="de-DE" sz="2700" dirty="0"/>
              <a:t> A549 </a:t>
            </a:r>
            <a:r>
              <a:rPr lang="de-DE" sz="2700" dirty="0" err="1"/>
              <a:t>cells</a:t>
            </a:r>
            <a:r>
              <a:rPr lang="de-DE" sz="2700" dirty="0"/>
              <a:t> </a:t>
            </a:r>
            <a:br>
              <a:rPr lang="de-DE" sz="2700" dirty="0"/>
            </a:br>
            <a:r>
              <a:rPr lang="de-DE" sz="1800" dirty="0" err="1"/>
              <a:t>datascience</a:t>
            </a:r>
            <a:r>
              <a:rPr lang="de-DE" sz="1800" dirty="0"/>
              <a:t>  SS22, </a:t>
            </a:r>
            <a:r>
              <a:rPr lang="de-DE" sz="1800" dirty="0" err="1"/>
              <a:t>project</a:t>
            </a:r>
            <a:r>
              <a:rPr lang="de-DE" sz="1800" dirty="0"/>
              <a:t> 3 </a:t>
            </a:r>
            <a:r>
              <a:rPr lang="de-DE" sz="1800" dirty="0" err="1"/>
              <a:t>group</a:t>
            </a:r>
            <a:r>
              <a:rPr lang="de-DE" sz="1800" dirty="0"/>
              <a:t>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Greta Karathanos, Khalida Dushimova, Madleen Piegsa, Richard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Langi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2</a:t>
            </a:r>
            <a:r>
              <a:rPr lang="de-DE" dirty="0"/>
              <a:t>: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870840"/>
            <a:ext cx="10058400" cy="4301359"/>
          </a:xfrm>
        </p:spPr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create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detects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maxima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compare the results of the self-written function with the existing function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 adjust self-written function  maxima precisely determinable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own maxima detection function 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4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with number and location of the maxima for each protein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4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96240"/>
            <a:ext cx="10058400" cy="828040"/>
          </a:xfrm>
        </p:spPr>
        <p:txBody>
          <a:bodyPr rtlCol="0" anchor="ctr">
            <a:normAutofit fontScale="90000"/>
          </a:bodyPr>
          <a:lstStyle/>
          <a:p>
            <a:r>
              <a:rPr lang="de-DE" sz="4000" b="1" dirty="0"/>
              <a:t>Milestone 3:</a:t>
            </a:r>
            <a:r>
              <a:rPr lang="de-DE" sz="4000" dirty="0"/>
              <a:t>  Shift </a:t>
            </a:r>
            <a:r>
              <a:rPr lang="de-DE" sz="4000" dirty="0" err="1"/>
              <a:t>detection</a:t>
            </a:r>
            <a:r>
              <a:rPr lang="de-DE" sz="4000" dirty="0"/>
              <a:t>/</a:t>
            </a:r>
            <a:br>
              <a:rPr lang="de-DE" sz="4000" dirty="0"/>
            </a:br>
            <a:r>
              <a:rPr lang="de-DE" sz="4000" dirty="0"/>
              <a:t>k-</a:t>
            </a:r>
            <a:r>
              <a:rPr lang="de-DE" sz="4000" dirty="0" err="1"/>
              <a:t>means</a:t>
            </a:r>
            <a:r>
              <a:rPr lang="de-DE" sz="4000" dirty="0"/>
              <a:t> </a:t>
            </a:r>
            <a:r>
              <a:rPr lang="de-DE" sz="4000" dirty="0" err="1"/>
              <a:t>clustering</a:t>
            </a:r>
            <a:br>
              <a:rPr lang="de-DE" sz="2400" b="1" dirty="0"/>
            </a:b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6636026" cy="445770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/>
              <a:t>   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</a:t>
            </a:r>
            <a:r>
              <a:rPr lang="de-DE" sz="1600" dirty="0" err="1"/>
              <a:t>figure</a:t>
            </a:r>
            <a:r>
              <a:rPr lang="de-DE" sz="1600" dirty="0"/>
              <a:t> out </a:t>
            </a:r>
            <a:r>
              <a:rPr lang="de-DE" sz="1600" dirty="0" err="1"/>
              <a:t>difference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maxima</a:t>
            </a:r>
            <a:endParaRPr lang="de-DE" sz="16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(</a:t>
            </a:r>
            <a:r>
              <a:rPr lang="de-DE" sz="1600" dirty="0" err="1"/>
              <a:t>Ctrl</a:t>
            </a:r>
            <a:r>
              <a:rPr lang="de-DE" sz="1600" dirty="0"/>
              <a:t> vs. </a:t>
            </a:r>
            <a:r>
              <a:rPr lang="de-DE" sz="1600" dirty="0" err="1"/>
              <a:t>Rnase</a:t>
            </a:r>
            <a:r>
              <a:rPr lang="de-DE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K-</a:t>
            </a:r>
            <a:r>
              <a:rPr lang="de-DE" sz="1600" dirty="0" err="1"/>
              <a:t>means</a:t>
            </a:r>
            <a:r>
              <a:rPr lang="de-DE" sz="1600" dirty="0"/>
              <a:t> </a:t>
            </a:r>
            <a:r>
              <a:rPr lang="de-DE" sz="1600" dirty="0" err="1"/>
              <a:t>clustering</a:t>
            </a:r>
            <a:r>
              <a:rPr lang="de-DE" sz="1600" dirty="0"/>
              <a:t> 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assigning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protein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 </a:t>
            </a:r>
            <a:r>
              <a:rPr lang="de-DE" sz="1600" dirty="0" err="1"/>
              <a:t>clusters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regard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shift </a:t>
            </a:r>
            <a:r>
              <a:rPr lang="de-DE" sz="1600" dirty="0" err="1"/>
              <a:t>characteristics</a:t>
            </a:r>
            <a:r>
              <a:rPr lang="de-DE" sz="1600" dirty="0"/>
              <a:t> (</a:t>
            </a:r>
            <a:r>
              <a:rPr lang="de-DE" sz="1600" dirty="0" err="1"/>
              <a:t>left</a:t>
            </a:r>
            <a:r>
              <a:rPr lang="de-DE" sz="1600" dirty="0"/>
              <a:t> shift,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 </a:t>
            </a:r>
            <a:r>
              <a:rPr lang="de-DE" sz="1600" dirty="0" err="1"/>
              <a:t>right</a:t>
            </a:r>
            <a:r>
              <a:rPr lang="de-DE" sz="1600" dirty="0"/>
              <a:t> shift, </a:t>
            </a:r>
            <a:r>
              <a:rPr lang="de-DE" sz="1600" dirty="0" err="1"/>
              <a:t>no</a:t>
            </a:r>
            <a:r>
              <a:rPr lang="de-DE" sz="1600" dirty="0"/>
              <a:t> shift) and </a:t>
            </a:r>
            <a:r>
              <a:rPr lang="de-DE" sz="1600" dirty="0" err="1"/>
              <a:t>assign</a:t>
            </a:r>
            <a:r>
              <a:rPr lang="de-DE" sz="1600" dirty="0"/>
              <a:t> </a:t>
            </a:r>
            <a:r>
              <a:rPr lang="de-DE" sz="1600" dirty="0" err="1"/>
              <a:t>biological</a:t>
            </a:r>
            <a:r>
              <a:rPr lang="de-DE" sz="1600" dirty="0"/>
              <a:t> </a:t>
            </a:r>
            <a:r>
              <a:rPr lang="de-DE" sz="1600" dirty="0" err="1"/>
              <a:t>meaning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) </a:t>
            </a:r>
          </a:p>
          <a:p>
            <a:pPr>
              <a:lnSpc>
                <a:spcPct val="90000"/>
              </a:lnSpc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Outcome?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/>
              <a:t>     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2 </a:t>
            </a:r>
            <a:r>
              <a:rPr lang="de-DE" sz="1600" dirty="0" err="1"/>
              <a:t>df</a:t>
            </a:r>
            <a:r>
              <a:rPr lang="de-DE" sz="1600" dirty="0"/>
              <a:t> (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df</a:t>
            </a:r>
            <a:r>
              <a:rPr lang="de-DE" sz="1600" dirty="0"/>
              <a:t> per </a:t>
            </a:r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</a:t>
            </a:r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2 </a:t>
            </a:r>
            <a:r>
              <a:rPr lang="de-DE" sz="1600" dirty="0" err="1"/>
              <a:t>clusters</a:t>
            </a:r>
            <a:r>
              <a:rPr lang="de-DE" sz="1600" dirty="0"/>
              <a:t> ( RNA-</a:t>
            </a:r>
            <a:r>
              <a:rPr lang="de-DE" sz="1600" dirty="0" err="1"/>
              <a:t>dependent</a:t>
            </a:r>
            <a:r>
              <a:rPr lang="de-DE" sz="1600" dirty="0"/>
              <a:t> and RNA-independent </a:t>
            </a:r>
            <a:r>
              <a:rPr lang="de-DE" sz="1600" dirty="0" err="1"/>
              <a:t>cluster</a:t>
            </a:r>
            <a:r>
              <a:rPr lang="de-DE" sz="1600" dirty="0"/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5A0807-35A4-6CC4-B1B9-6BD39AB39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31" y="1641696"/>
            <a:ext cx="4752109" cy="2423575"/>
          </a:xfrm>
          <a:prstGeom prst="rect">
            <a:avLst/>
          </a:prstGeom>
          <a:noFill/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135B211-D885-8C7E-7FDB-9E225DE6AD4B}"/>
              </a:ext>
            </a:extLst>
          </p:cNvPr>
          <p:cNvSpPr txBox="1"/>
          <p:nvPr/>
        </p:nvSpPr>
        <p:spPr>
          <a:xfrm>
            <a:off x="7175731" y="4138076"/>
            <a:ext cx="3548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/>
              <a:t>Source: Lecture Computer Science Dr. Carl Hermann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5420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r>
              <a:rPr lang="de-DE" sz="3600" b="1" dirty="0"/>
              <a:t>Milestone 4: </a:t>
            </a:r>
            <a:r>
              <a:rPr lang="de-DE" sz="3600" dirty="0"/>
              <a:t>Definition and </a:t>
            </a:r>
            <a:r>
              <a:rPr lang="de-DE" sz="3600" dirty="0" err="1"/>
              <a:t>application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selection</a:t>
            </a:r>
            <a:r>
              <a:rPr lang="de-DE" sz="3600" dirty="0"/>
              <a:t> </a:t>
            </a:r>
            <a:r>
              <a:rPr lang="de-DE" sz="3600" dirty="0" err="1"/>
              <a:t>criteria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580322"/>
            <a:ext cx="6298096" cy="4591878"/>
          </a:xfrm>
        </p:spPr>
        <p:txBody>
          <a:bodyPr rtlCol="0">
            <a:normAutofit fontScale="70000" lnSpcReduction="20000"/>
          </a:bodyPr>
          <a:lstStyle/>
          <a:p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Define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evaluating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relationship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between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shift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characteristics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RBPs)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statistical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test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t-test?)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determine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which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human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insights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milestone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3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visualize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in ideal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: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them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0B169A-1EAF-0D86-3C89-B10B81E94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1" t="3577" r="13833" b="17720"/>
          <a:stretch/>
        </p:blipFill>
        <p:spPr>
          <a:xfrm>
            <a:off x="7154739" y="1580322"/>
            <a:ext cx="4773840" cy="285253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D7DCD7-D931-541C-4FB7-121CDF2149B5}"/>
              </a:ext>
            </a:extLst>
          </p:cNvPr>
          <p:cNvSpPr txBox="1"/>
          <p:nvPr/>
        </p:nvSpPr>
        <p:spPr>
          <a:xfrm>
            <a:off x="7066722" y="4432852"/>
            <a:ext cx="477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https://www.dropbox.com/s/ivm1q7fpf9153j3/2022_Project3_Data_Analysis.mp4?dl=0</a:t>
            </a:r>
          </a:p>
        </p:txBody>
      </p:sp>
    </p:spTree>
    <p:extLst>
      <p:ext uri="{BB962C8B-B14F-4D97-AF65-F5344CB8AC3E}">
        <p14:creationId xmlns:p14="http://schemas.microsoft.com/office/powerpoint/2010/main" val="37702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br>
              <a:rPr lang="de-DE" sz="3600" dirty="0"/>
            </a:br>
            <a:r>
              <a:rPr lang="de-DE" sz="3600" b="1" dirty="0"/>
              <a:t>Milestone 5: </a:t>
            </a:r>
            <a:r>
              <a:rPr lang="de-DE" sz="3600" dirty="0"/>
              <a:t>Further </a:t>
            </a:r>
            <a:r>
              <a:rPr lang="de-DE" sz="3600" dirty="0" err="1"/>
              <a:t>analysis</a:t>
            </a:r>
            <a:r>
              <a:rPr lang="de-DE" sz="3600" dirty="0"/>
              <a:t> and </a:t>
            </a:r>
            <a:r>
              <a:rPr lang="de-DE" sz="3600" dirty="0" err="1"/>
              <a:t>report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e-DE" sz="3600" dirty="0"/>
              <a:t> 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get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comparable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about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  (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Uniprot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, R-Deep, RBP2GO)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develop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linear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regression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model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R-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DeeP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highlight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confirmed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RNA-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independent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2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E93DC59-B2CA-847F-80A1-77EE0F864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394458"/>
              </p:ext>
            </p:extLst>
          </p:nvPr>
        </p:nvGraphicFramePr>
        <p:xfrm>
          <a:off x="558800" y="220981"/>
          <a:ext cx="11275060" cy="644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05905"/>
            <a:ext cx="10058400" cy="1097280"/>
          </a:xfrm>
        </p:spPr>
        <p:txBody>
          <a:bodyPr rtlCol="0" anchor="ctr">
            <a:noAutofit/>
          </a:bodyPr>
          <a:lstStyle/>
          <a:p>
            <a:r>
              <a:rPr lang="en-GB" sz="2800" b="1" dirty="0"/>
              <a:t>The c</a:t>
            </a:r>
            <a:r>
              <a:rPr lang="de-DE" sz="2800" b="1" i="0" u="none" strike="noStrike" dirty="0" err="1">
                <a:effectLst/>
              </a:rPr>
              <a:t>oncept</a:t>
            </a:r>
            <a:r>
              <a:rPr lang="de-DE" sz="2800" b="1" i="0" u="none" strike="noStrike" dirty="0">
                <a:effectLst/>
              </a:rPr>
              <a:t> </a:t>
            </a:r>
            <a:r>
              <a:rPr lang="de-DE" sz="2800" b="1" i="0" u="none" strike="noStrike" dirty="0" err="1">
                <a:effectLst/>
              </a:rPr>
              <a:t>of</a:t>
            </a:r>
            <a:r>
              <a:rPr lang="de-DE" sz="2800" b="1" i="0" u="none" strike="noStrike" dirty="0">
                <a:effectLst/>
              </a:rPr>
              <a:t> </a:t>
            </a:r>
            <a:r>
              <a:rPr lang="en-GB" sz="2800" b="1" dirty="0"/>
              <a:t>R-</a:t>
            </a:r>
            <a:r>
              <a:rPr lang="en-GB" sz="2800" b="1" dirty="0" err="1"/>
              <a:t>DeeP</a:t>
            </a:r>
            <a:r>
              <a:rPr lang="en-GB" sz="2800" b="1" dirty="0"/>
              <a:t>: </a:t>
            </a:r>
            <a:br>
              <a:rPr lang="en-GB" sz="2800" b="1" dirty="0"/>
            </a:br>
            <a:r>
              <a:rPr lang="de-DE" sz="2800" b="1" i="0" u="none" strike="noStrike" dirty="0" err="1">
                <a:effectLst/>
              </a:rPr>
              <a:t>Proteome-wide</a:t>
            </a:r>
            <a:r>
              <a:rPr lang="de-DE" sz="2800" b="1" i="0" u="none" strike="noStrike" dirty="0">
                <a:effectLst/>
              </a:rPr>
              <a:t> Screen </a:t>
            </a:r>
            <a:r>
              <a:rPr lang="de-DE" sz="2800" b="1" i="0" u="none" strike="noStrike" dirty="0" err="1">
                <a:effectLst/>
              </a:rPr>
              <a:t>for</a:t>
            </a:r>
            <a:r>
              <a:rPr lang="de-DE" sz="2800" b="1" i="0" u="none" strike="noStrike" dirty="0">
                <a:effectLst/>
              </a:rPr>
              <a:t> RNA-</a:t>
            </a:r>
            <a:r>
              <a:rPr lang="de-DE" sz="2800" b="1" i="0" u="none" strike="noStrike" dirty="0" err="1">
                <a:effectLst/>
              </a:rPr>
              <a:t>dependent</a:t>
            </a:r>
            <a:r>
              <a:rPr lang="de-DE" sz="2800" b="1" i="0" u="none" strike="noStrike" dirty="0">
                <a:effectLst/>
              </a:rPr>
              <a:t> Proteins</a:t>
            </a:r>
            <a:br>
              <a:rPr lang="de-DE" sz="2800" b="1" i="0" u="none" strike="noStrike" dirty="0">
                <a:effectLst/>
              </a:rPr>
            </a:b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sz="half" idx="1"/>
          </p:nvPr>
        </p:nvSpPr>
        <p:spPr>
          <a:xfrm>
            <a:off x="33131" y="1580322"/>
            <a:ext cx="4081670" cy="458193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RNA-binding proteins (RBPs)</a:t>
            </a:r>
          </a:p>
          <a:p>
            <a:r>
              <a:rPr lang="en-GB" dirty="0"/>
              <a:t>—&gt; RNA processing and modification (Alternative splicing, RNA editing, polyadenylation), export, mRNA localization, translation</a:t>
            </a:r>
          </a:p>
          <a:p>
            <a:r>
              <a:rPr lang="en-GB" b="0" i="0" u="none" strike="noStrike" dirty="0">
                <a:effectLst/>
              </a:rPr>
              <a:t>—&gt; disfunction of RBPs: influence on</a:t>
            </a:r>
            <a:r>
              <a:rPr lang="en-GB" dirty="0"/>
              <a:t> embryonic development and cancer</a:t>
            </a:r>
            <a:endParaRPr lang="de-DE" b="0" i="0" u="none" strike="noStrike" dirty="0">
              <a:effectLst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031831-67FD-A0E9-9CCE-5A78874FF061}"/>
              </a:ext>
            </a:extLst>
          </p:cNvPr>
          <p:cNvSpPr/>
          <p:nvPr/>
        </p:nvSpPr>
        <p:spPr>
          <a:xfrm>
            <a:off x="4114801" y="2542389"/>
            <a:ext cx="7955479" cy="1989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7E664E-3961-D023-C46F-EC65B9F9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42388"/>
            <a:ext cx="7861851" cy="2063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dataset</a:t>
            </a:r>
            <a:r>
              <a:rPr lang="de-DE" b="1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spectrometry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endParaRPr lang="de-DE" sz="2000" dirty="0"/>
          </a:p>
          <a:p>
            <a:r>
              <a:rPr lang="de-DE" sz="2000" dirty="0"/>
              <a:t>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r>
              <a:rPr lang="de-DE" sz="2000" dirty="0"/>
              <a:t>?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Lung carcinoma cells (Caucasian male) </a:t>
            </a:r>
          </a:p>
          <a:p>
            <a:r>
              <a:rPr lang="en-US" sz="2000" dirty="0">
                <a:latin typeface="Roboto" panose="02000000000000000000" pitchFamily="2" charset="0"/>
                <a:cs typeface="Calibri"/>
              </a:rPr>
              <a:t>Structure of the data? </a:t>
            </a:r>
            <a:r>
              <a:rPr lang="en-US" sz="2000" dirty="0">
                <a:latin typeface="Roboto" panose="02000000000000000000" pitchFamily="2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-apple-system"/>
              </a:rPr>
              <a:t>amount of each protein (3680 human proteins, one protein per row) per fraction (2 samples x 25 fractions x 3 replicates = 150 columns)</a:t>
            </a:r>
          </a:p>
          <a:p>
            <a:endParaRPr lang="en-US" sz="2000" dirty="0">
              <a:latin typeface="-apple-system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-apple-system"/>
              <a:cs typeface="Calibri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75CA62-D7FB-A22C-F1D1-9C1C4E14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35397"/>
              </p:ext>
            </p:extLst>
          </p:nvPr>
        </p:nvGraphicFramePr>
        <p:xfrm>
          <a:off x="1066800" y="3738880"/>
          <a:ext cx="10485783" cy="28701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7969">
                  <a:extLst>
                    <a:ext uri="{9D8B030D-6E8A-4147-A177-3AD203B41FA5}">
                      <a16:colId xmlns:a16="http://schemas.microsoft.com/office/drawing/2014/main" val="275165843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209677614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16919731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746175776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3083741219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358302751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650037311"/>
                    </a:ext>
                  </a:extLst>
                </a:gridCol>
              </a:tblGrid>
              <a:tr h="911411">
                <a:tc>
                  <a:txBody>
                    <a:bodyPr/>
                    <a:lstStyle/>
                    <a:p>
                      <a:r>
                        <a:rPr lang="de-DE" dirty="0"/>
                        <a:t>Human </a:t>
                      </a:r>
                      <a:r>
                        <a:rPr lang="de-DE" dirty="0" err="1"/>
                        <a:t>protein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62826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sz="1800" dirty="0"/>
                        <a:t>SPB6_HUMAN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1029"/>
                  </a:ext>
                </a:extLst>
              </a:tr>
              <a:tr h="675627">
                <a:tc>
                  <a:txBody>
                    <a:bodyPr/>
                    <a:lstStyle/>
                    <a:p>
                      <a:r>
                        <a:rPr lang="de-DE" dirty="0"/>
                        <a:t>CRYAB_HUMAN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59453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dirty="0"/>
                        <a:t>VIGLN_HUMAN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8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Project Goals/ Milestones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451" y="1638128"/>
            <a:ext cx="5166884" cy="4623524"/>
          </a:xfrm>
        </p:spPr>
        <p:txBody>
          <a:bodyPr rtlCol="0">
            <a:normAutofit/>
          </a:bodyPr>
          <a:lstStyle/>
          <a:p>
            <a:pPr rtl="0"/>
            <a:endParaRPr lang="en-US" b="0" i="0" dirty="0">
              <a:effectLst/>
              <a:latin typeface="-apple-system"/>
            </a:endParaRPr>
          </a:p>
          <a:p>
            <a:pPr marL="0" indent="0" rtl="0">
              <a:buNone/>
            </a:pPr>
            <a:endParaRPr lang="en-US" dirty="0">
              <a:latin typeface="-apple-system"/>
            </a:endParaRPr>
          </a:p>
          <a:p>
            <a:pPr rtl="0"/>
            <a:endParaRPr lang="en-US" b="0" i="0" dirty="0">
              <a:effectLst/>
              <a:latin typeface="-apple-system"/>
            </a:endParaRPr>
          </a:p>
          <a:p>
            <a:pPr rtl="0"/>
            <a:r>
              <a:rPr lang="en-US" sz="3200" b="1" i="0" dirty="0">
                <a:effectLst/>
                <a:latin typeface="-apple-system"/>
              </a:rPr>
              <a:t>Our aim? </a:t>
            </a:r>
            <a:r>
              <a:rPr lang="en-US" sz="3200" b="0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3200" b="0" i="0" dirty="0">
                <a:effectLst/>
                <a:latin typeface="-apple-system"/>
              </a:rPr>
              <a:t>automatically identify </a:t>
            </a:r>
            <a:r>
              <a:rPr lang="en-US" sz="3200" b="1" i="0" dirty="0">
                <a:effectLst/>
                <a:latin typeface="-apple-system"/>
              </a:rPr>
              <a:t>RNA-dependent proteins</a:t>
            </a:r>
            <a:r>
              <a:rPr lang="en-US" sz="3200" b="0" i="0" dirty="0">
                <a:effectLst/>
                <a:latin typeface="-apple-system"/>
              </a:rPr>
              <a:t> by analyzing our </a:t>
            </a:r>
            <a:r>
              <a:rPr lang="en-US" sz="3200" b="0" i="0" dirty="0" err="1">
                <a:effectLst/>
                <a:latin typeface="-apple-system"/>
              </a:rPr>
              <a:t>masspectometry</a:t>
            </a:r>
            <a:r>
              <a:rPr lang="en-US" sz="3200" b="0" i="0" dirty="0">
                <a:effectLst/>
                <a:latin typeface="-apple-system"/>
              </a:rPr>
              <a:t> data</a:t>
            </a:r>
            <a:endParaRPr lang="de-DE" sz="32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22469F5-B07F-2D91-B03D-9D51D0B25014}"/>
              </a:ext>
            </a:extLst>
          </p:cNvPr>
          <p:cNvGrpSpPr/>
          <p:nvPr/>
        </p:nvGrpSpPr>
        <p:grpSpPr>
          <a:xfrm>
            <a:off x="3706708" y="1480772"/>
            <a:ext cx="2212343" cy="1567240"/>
            <a:chOff x="5417" y="1207527"/>
            <a:chExt cx="2212343" cy="156724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BB6E3E27-F5E3-8B1D-F9ED-732941F25470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4F09CDDC-9198-1702-ED07-B7092E78E2B9}"/>
                </a:ext>
              </a:extLst>
            </p:cNvPr>
            <p:cNvSpPr txBox="1"/>
            <p:nvPr/>
          </p:nvSpPr>
          <p:spPr>
            <a:xfrm>
              <a:off x="5417" y="1207527"/>
              <a:ext cx="2212343" cy="1097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Restructuring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ormalization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and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datacleanup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EF3F531-564C-7C91-2AF3-077DC08DDF09}"/>
              </a:ext>
            </a:extLst>
          </p:cNvPr>
          <p:cNvGrpSpPr/>
          <p:nvPr/>
        </p:nvGrpSpPr>
        <p:grpSpPr>
          <a:xfrm>
            <a:off x="5268722" y="2660668"/>
            <a:ext cx="2224730" cy="1536663"/>
            <a:chOff x="-6970" y="1364883"/>
            <a:chExt cx="2224730" cy="1409884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C3578E1-5A6B-7FCD-4B52-35BCA085919B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42F0143-E638-502D-22DF-66F9EFF2FED6}"/>
                </a:ext>
              </a:extLst>
            </p:cNvPr>
            <p:cNvSpPr txBox="1"/>
            <p:nvPr/>
          </p:nvSpPr>
          <p:spPr>
            <a:xfrm>
              <a:off x="-6970" y="1364883"/>
              <a:ext cx="2212343" cy="93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Identification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of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peaks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AFCA96A-AC30-7117-6F48-7A970398A3E2}"/>
              </a:ext>
            </a:extLst>
          </p:cNvPr>
          <p:cNvSpPr/>
          <p:nvPr/>
        </p:nvSpPr>
        <p:spPr>
          <a:xfrm>
            <a:off x="6387281" y="3320824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Shift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detection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means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FCD66-F927-C597-795F-4E3CC441F3D2}"/>
              </a:ext>
            </a:extLst>
          </p:cNvPr>
          <p:cNvSpPr/>
          <p:nvPr/>
        </p:nvSpPr>
        <p:spPr>
          <a:xfrm>
            <a:off x="7923949" y="4374690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criteria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3A95209-2627-2C14-F53C-63AF698C99E0}"/>
              </a:ext>
            </a:extLst>
          </p:cNvPr>
          <p:cNvSpPr/>
          <p:nvPr/>
        </p:nvSpPr>
        <p:spPr>
          <a:xfrm>
            <a:off x="9525384" y="5321116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Further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report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Restructuring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9CCDEED-1163-42B7-16D0-E78566516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11922"/>
              </p:ext>
            </p:extLst>
          </p:nvPr>
        </p:nvGraphicFramePr>
        <p:xfrm>
          <a:off x="405850" y="2041197"/>
          <a:ext cx="11380299" cy="20385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0E03B79-353E-F883-1CAD-A0F8D1422EA6}"/>
              </a:ext>
            </a:extLst>
          </p:cNvPr>
          <p:cNvSpPr txBox="1"/>
          <p:nvPr/>
        </p:nvSpPr>
        <p:spPr>
          <a:xfrm>
            <a:off x="397565" y="1600200"/>
            <a:ext cx="910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31D6FD-5F9D-B27B-9A0D-C555E147226A}"/>
              </a:ext>
            </a:extLst>
          </p:cNvPr>
          <p:cNvSpPr txBox="1"/>
          <p:nvPr/>
        </p:nvSpPr>
        <p:spPr>
          <a:xfrm>
            <a:off x="397565" y="4214191"/>
            <a:ext cx="98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1F13014-C770-11F5-E16A-A1F27230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11030"/>
              </p:ext>
            </p:extLst>
          </p:nvPr>
        </p:nvGraphicFramePr>
        <p:xfrm>
          <a:off x="405850" y="4583523"/>
          <a:ext cx="11380299" cy="21084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19915338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39842462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683941216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356788870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4064218732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290162929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386367840"/>
                    </a:ext>
                  </a:extLst>
                </a:gridCol>
              </a:tblGrid>
              <a:tr h="844461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80454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13563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28340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Why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total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amount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every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replicate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should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similar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change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values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numeric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columns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in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dataset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a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common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0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standarize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several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variables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Z-transformation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control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table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compare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both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en-US" sz="2000" dirty="0">
                <a:ea typeface="+mn-lt"/>
                <a:cs typeface="+mn-lt"/>
                <a:sym typeface="Wingdings" panose="05000000000000000000" pitchFamily="2" charset="2"/>
              </a:rPr>
              <a:t>4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df</a:t>
            </a:r>
            <a:r>
              <a:rPr lang="en-US" sz="2000" dirty="0">
                <a:ea typeface="+mn-lt"/>
                <a:cs typeface="+mn-lt"/>
              </a:rPr>
              <a:t>) (3*3680 x 25) 2 for the control and 2 for the RNase group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de-DE" sz="2000" dirty="0">
              <a:cs typeface="Calibri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84E761-7F49-6AD5-04CF-A52F5980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643" y="1640582"/>
            <a:ext cx="2676370" cy="36072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8080A62-286C-53B1-A600-7240B9DB353A}"/>
              </a:ext>
            </a:extLst>
          </p:cNvPr>
          <p:cNvSpPr txBox="1"/>
          <p:nvPr/>
        </p:nvSpPr>
        <p:spPr>
          <a:xfrm>
            <a:off x="8786191" y="5327374"/>
            <a:ext cx="2765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Source: Lecture Computer Science Dr. Carl Hermann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965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1: </a:t>
            </a:r>
            <a:r>
              <a:rPr lang="de-DE" dirty="0" err="1"/>
              <a:t>Normalization</a:t>
            </a:r>
            <a:r>
              <a:rPr lang="de-DE" dirty="0"/>
              <a:t> (</a:t>
            </a: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FD9D16-7124-FA5F-9FA9-58F0C3820BAE}"/>
              </a:ext>
            </a:extLst>
          </p:cNvPr>
          <p:cNvSpPr txBox="1"/>
          <p:nvPr/>
        </p:nvSpPr>
        <p:spPr>
          <a:xfrm>
            <a:off x="348368" y="1920240"/>
            <a:ext cx="526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Before</a:t>
            </a:r>
            <a:r>
              <a:rPr lang="de-DE" dirty="0"/>
              <a:t>                                                                 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9AE301-962B-7675-0B6D-1E1C3A944116}"/>
              </a:ext>
            </a:extLst>
          </p:cNvPr>
          <p:cNvSpPr txBox="1"/>
          <p:nvPr/>
        </p:nvSpPr>
        <p:spPr>
          <a:xfrm>
            <a:off x="6258562" y="1920240"/>
            <a:ext cx="38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After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5863D82-6097-C18F-3484-F985100CC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8" y="2429203"/>
            <a:ext cx="5565720" cy="3425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20325EE-BB05-6927-39D1-975AF8695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71" y="2429203"/>
            <a:ext cx="5539661" cy="34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1</a:t>
            </a:r>
            <a:r>
              <a:rPr lang="de-DE" dirty="0"/>
              <a:t>: </a:t>
            </a:r>
            <a:r>
              <a:rPr lang="de-DE" dirty="0" err="1"/>
              <a:t>Datacleanup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two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cleanup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median)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 compare both methods 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4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(3680x25) for 2 cleanup methods ( for each cleanup method 1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for the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    control group and 1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for the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group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0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senschaftsprojek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7_TF02922647_Win32" id="{58BDB3FE-02BB-451E-8E61-5AC6E7E733E5}" vid="{7AC269AE-ECCE-4F06-9249-F200532E9446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962</Words>
  <Application>Microsoft Office PowerPoint</Application>
  <PresentationFormat>Breitbild</PresentationFormat>
  <Paragraphs>233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Roboto</vt:lpstr>
      <vt:lpstr>Wissenschaftsprojekt 16x9</vt:lpstr>
      <vt:lpstr>PROTEOME-WIDE SCREEN FOR RNA-DEPENDENT PROTEINS non-synchronized A549 cells  datascience  SS22, project 3 group 4</vt:lpstr>
      <vt:lpstr>The concept of R-DeeP:  Proteome-wide Screen for RNA-dependent Proteins </vt:lpstr>
      <vt:lpstr>Our dataset </vt:lpstr>
      <vt:lpstr>Project Goals/ Milestones</vt:lpstr>
      <vt:lpstr>Milestone 1: Restructuring the data</vt:lpstr>
      <vt:lpstr>Milestone 1: Normalization</vt:lpstr>
      <vt:lpstr>Milestone 1: Normalization</vt:lpstr>
      <vt:lpstr>Milestone 1: Normalization (Ctrl group)</vt:lpstr>
      <vt:lpstr>Milestone 1: Datacleanup</vt:lpstr>
      <vt:lpstr>Milestone 2: Identification of peaks</vt:lpstr>
      <vt:lpstr>Milestone 3:  Shift detection/ k-means clustering </vt:lpstr>
      <vt:lpstr> Milestone 4: Definition and application of selection criteria  </vt:lpstr>
      <vt:lpstr>  Milestone 5: Further analysis and report  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creator>Piegsa Piegsa</dc:creator>
  <cp:lastModifiedBy>Anna-Greta Karathanos</cp:lastModifiedBy>
  <cp:revision>27</cp:revision>
  <dcterms:created xsi:type="dcterms:W3CDTF">2022-04-27T10:58:25Z</dcterms:created>
  <dcterms:modified xsi:type="dcterms:W3CDTF">2022-05-16T16:37:26Z</dcterms:modified>
</cp:coreProperties>
</file>