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 varScale="1">
        <p:scale>
          <a:sx n="68" d="100"/>
          <a:sy n="68" d="100"/>
        </p:scale>
        <p:origin x="7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18 Proteins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actin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maxime</a:t>
            </a:r>
            <a:r>
              <a:rPr lang="de-DE" dirty="0" smtClean="0"/>
              <a:t> in </a:t>
            </a:r>
            <a:r>
              <a:rPr lang="de-DE" dirty="0" err="1" smtClean="0"/>
              <a:t>protein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bind RNA/</a:t>
            </a:r>
            <a:r>
              <a:rPr lang="de-DE" baseline="0" dirty="0" err="1" smtClean="0"/>
              <a:t>whose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RNA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just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environmental </a:t>
            </a:r>
            <a:r>
              <a:rPr lang="de-DE" baseline="0" dirty="0" err="1" smtClean="0"/>
              <a:t>stimuli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enabeling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RNA in all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RBPs </a:t>
            </a:r>
            <a:r>
              <a:rPr lang="de-DE" dirty="0" err="1" smtClean="0"/>
              <a:t>occur</a:t>
            </a:r>
            <a:r>
              <a:rPr lang="de-DE" dirty="0" smtClean="0"/>
              <a:t> in </a:t>
            </a:r>
            <a:r>
              <a:rPr lang="de-DE" dirty="0" err="1" smtClean="0"/>
              <a:t>Mitosis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cell-cycle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r>
              <a:rPr lang="de-DE" dirty="0" smtClean="0"/>
              <a:t> </a:t>
            </a:r>
            <a:r>
              <a:rPr lang="de-DE" dirty="0" err="1" smtClean="0"/>
              <a:t>constitutively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r>
              <a:rPr lang="de-DE" dirty="0" smtClean="0"/>
              <a:t> &amp;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endParaRPr lang="de-DE" dirty="0" smtClean="0"/>
          </a:p>
          <a:p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: Protein loses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treatment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most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directly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Right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: Protein </a:t>
            </a:r>
            <a:r>
              <a:rPr lang="de-DE" baseline="0" dirty="0" err="1" smtClean="0">
                <a:sym typeface="Wingdings" panose="05000000000000000000" pitchFamily="2" charset="2"/>
              </a:rPr>
              <a:t>gains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interaction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partners</a:t>
            </a:r>
            <a:r>
              <a:rPr lang="de-DE" baseline="0" dirty="0" smtClean="0">
                <a:sym typeface="Wingdings" panose="05000000000000000000" pitchFamily="2" charset="2"/>
              </a:rPr>
              <a:t>: RNA </a:t>
            </a:r>
            <a:r>
              <a:rPr lang="de-DE" baseline="0" dirty="0" err="1" smtClean="0">
                <a:sym typeface="Wingdings" panose="05000000000000000000" pitchFamily="2" charset="2"/>
              </a:rPr>
              <a:t>dependent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loosing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sites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become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RBPs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an </a:t>
            </a:r>
            <a:r>
              <a:rPr lang="de-DE" baseline="0" dirty="0" err="1" smtClean="0">
                <a:sym typeface="Wingdings" panose="05000000000000000000" pitchFamily="2" charset="2"/>
              </a:rPr>
              <a:t>opportunity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involved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almost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cellular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Targeting</a:t>
            </a:r>
            <a:r>
              <a:rPr lang="de-DE" baseline="0" dirty="0" smtClean="0">
                <a:sym typeface="Wingdings" panose="05000000000000000000" pitchFamily="2" charset="2"/>
              </a:rPr>
              <a:t> RBPs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introduce</a:t>
            </a:r>
            <a:r>
              <a:rPr lang="de-DE" baseline="0" dirty="0" smtClean="0">
                <a:sym typeface="Wingdings" panose="05000000000000000000" pitchFamily="2" charset="2"/>
              </a:rPr>
              <a:t> a fundamental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estimate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validation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RBPs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obtained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experimental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overlap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RBPs</a:t>
            </a:r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not find an RBP (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</a:t>
            </a:r>
            <a:r>
              <a:rPr lang="de-DE" baseline="0" dirty="0" smtClean="0"/>
              <a:t> (also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endParaRPr lang="de-DE" baseline="0" dirty="0" smtClean="0"/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endParaRPr lang="de-DE" baseline="0" dirty="0" smtClean="0"/>
          </a:p>
          <a:p>
            <a:r>
              <a:rPr lang="de-DE" baseline="0" dirty="0" err="1" smtClean="0"/>
              <a:t>Others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, but also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detects</a:t>
            </a:r>
            <a:r>
              <a:rPr lang="de-DE" baseline="0" dirty="0" smtClean="0"/>
              <a:t> RNA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, but also RNA </a:t>
            </a:r>
            <a:r>
              <a:rPr lang="de-DE" baseline="0" dirty="0" err="1" smtClean="0"/>
              <a:t>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intrinsically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regions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coil</a:t>
            </a:r>
            <a:r>
              <a:rPr lang="de-DE" baseline="0" dirty="0" smtClean="0"/>
              <a:t>: 81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58190" y="1004341"/>
            <a:ext cx="541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maxima</a:t>
            </a:r>
            <a:r>
              <a:rPr lang="de-DE" sz="2400" dirty="0"/>
              <a:t> </a:t>
            </a:r>
            <a:r>
              <a:rPr lang="de-DE" sz="2400" dirty="0" err="1"/>
              <a:t>align</a:t>
            </a:r>
            <a:r>
              <a:rPr lang="de-DE" sz="24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Maxima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fraction</a:t>
            </a:r>
            <a:r>
              <a:rPr lang="de-DE" sz="24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i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8783" y="3789734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Global Maxima</a:t>
            </a:r>
          </a:p>
          <a:p>
            <a:endParaRPr lang="de-DE" sz="2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8783" y="5180132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Local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303659" y="897319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Method</a:t>
            </a:r>
            <a:r>
              <a:rPr lang="de-DE" sz="2200" dirty="0"/>
              <a:t>: k-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  <a:r>
              <a:rPr lang="de-DE" sz="2200" dirty="0" err="1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Determining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right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1119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Variable: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predicted</a:t>
            </a:r>
            <a:r>
              <a:rPr lang="de-DE" sz="2200" dirty="0">
                <a:sym typeface="Wingdings" panose="05000000000000000000" pitchFamily="2" charset="2"/>
              </a:rPr>
              <a:t>: </a:t>
            </a:r>
            <a:r>
              <a:rPr lang="de-DE" sz="2200" dirty="0" err="1">
                <a:sym typeface="Wingdings" panose="05000000000000000000" pitchFamily="2" charset="2"/>
              </a:rPr>
              <a:t>absoulte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x-</a:t>
            </a:r>
            <a:r>
              <a:rPr lang="de-DE" sz="2200" dirty="0" err="1">
                <a:sym typeface="Wingdings" panose="05000000000000000000" pitchFamily="2" charset="2"/>
              </a:rPr>
              <a:t>shifts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4984" y="2861138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690688"/>
            <a:ext cx="4519246" cy="2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sp>
        <p:nvSpPr>
          <p:cNvPr id="11" name="Ellipse 10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" y="2658420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43251" y="5609596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 smtClean="0"/>
              <a:t>proteins</a:t>
            </a:r>
            <a:r>
              <a:rPr lang="de-DE" sz="2000" dirty="0" smtClean="0"/>
              <a:t>: 59.9%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251" y="2658420"/>
            <a:ext cx="4418825" cy="28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b="1" dirty="0" smtClean="0">
                <a:sym typeface="Wingdings" panose="05000000000000000000" pitchFamily="2" charset="2"/>
              </a:rPr>
              <a:t>92</a:t>
            </a:r>
            <a:r>
              <a:rPr lang="de-DE" sz="2200" b="1" dirty="0" smtClean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/>
              <a:t>Funktion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hromatin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ell</a:t>
            </a:r>
            <a:r>
              <a:rPr lang="de-DE" sz="2200" dirty="0" smtClean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</a:t>
            </a:r>
            <a:r>
              <a:rPr lang="de-DE" sz="2200" dirty="0" err="1" smtClean="0"/>
              <a:t>rain</a:t>
            </a:r>
            <a:r>
              <a:rPr lang="de-DE" sz="2200" dirty="0" smtClean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smtClean="0"/>
              <a:t>native </a:t>
            </a:r>
            <a:r>
              <a:rPr lang="de-DE" sz="2200" dirty="0" err="1" smtClean="0"/>
              <a:t>and</a:t>
            </a:r>
            <a:r>
              <a:rPr lang="de-DE" sz="2200" dirty="0" smtClean="0"/>
              <a:t> adaptive </a:t>
            </a:r>
            <a:r>
              <a:rPr lang="de-DE" sz="2200" dirty="0" err="1" smtClean="0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</a:t>
            </a:r>
            <a:r>
              <a:rPr lang="de-DE" sz="2200" dirty="0" err="1" smtClean="0"/>
              <a:t>ranscription</a:t>
            </a:r>
            <a:r>
              <a:rPr lang="de-DE" sz="2200" dirty="0" smtClean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 smtClean="0"/>
              <a:t>ribosome</a:t>
            </a:r>
            <a:r>
              <a:rPr lang="de-DE" sz="2200" dirty="0" smtClean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 105 </a:t>
            </a:r>
            <a:r>
              <a:rPr lang="de-DE" sz="2200" dirty="0" smtClean="0"/>
              <a:t>Proteins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199568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dirty="0" smtClean="0">
                <a:sym typeface="Wingdings" panose="05000000000000000000" pitchFamily="2" charset="2"/>
              </a:rPr>
              <a:t>89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55726" y="5047598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</a:t>
            </a:r>
            <a:r>
              <a:rPr lang="de-DE" sz="2200" b="1" dirty="0" smtClean="0"/>
              <a:t>Domain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69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smtClean="0"/>
              <a:t>RBPs</a:t>
            </a:r>
          </a:p>
          <a:p>
            <a:pPr algn="ctr">
              <a:lnSpc>
                <a:spcPct val="170000"/>
              </a:lnSpc>
            </a:pPr>
            <a:r>
              <a:rPr lang="de-DE" sz="11200" dirty="0" smtClean="0"/>
              <a:t>Common Domains</a:t>
            </a:r>
            <a:endParaRPr lang="de-DE" sz="11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&amp; </a:t>
            </a:r>
            <a:r>
              <a:rPr lang="de-DE" sz="2200" dirty="0" err="1" smtClean="0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 smtClean="0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r>
              <a:rPr lang="de-DE" sz="3200" dirty="0" smtClean="0"/>
              <a:t> &amp; Outlook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17575" y="2597354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Cytoskeleton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Brain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Embroynic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680917" y="257596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785393" y="401315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680917" y="5275789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mRNA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&amp; </a:t>
            </a:r>
            <a:r>
              <a:rPr lang="de-DE" dirty="0" err="1" smtClean="0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Created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BioRender.com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767500" y="5402713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368" y="261152"/>
            <a:ext cx="876864" cy="70402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848253" y="81268"/>
            <a:ext cx="1201029" cy="1063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1032070" y="86019"/>
            <a:ext cx="1017295" cy="100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 7081 Proteins </a:t>
            </a:r>
            <a:r>
              <a:rPr lang="de-DE" sz="2400" dirty="0" err="1">
                <a:sym typeface="Wingdings" panose="05000000000000000000" pitchFamily="2" charset="2"/>
              </a:rPr>
              <a:t>left</a:t>
            </a:r>
            <a:r>
              <a:rPr lang="de-DE" sz="2400" dirty="0">
                <a:sym typeface="Wingdings" panose="05000000000000000000" pitchFamily="2" charset="2"/>
              </a:rPr>
              <a:t> after </a:t>
            </a:r>
            <a:r>
              <a:rPr lang="de-DE" sz="2400" dirty="0" err="1">
                <a:sym typeface="Wingdings" panose="05000000000000000000" pitchFamily="2" charset="2"/>
              </a:rPr>
              <a:t>data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cleanup</a:t>
            </a:r>
            <a:endParaRPr lang="de-DE" sz="2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20002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after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1. 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Office PowerPoint</Application>
  <PresentationFormat>Breitbild</PresentationFormat>
  <Paragraphs>383</Paragraphs>
  <Slides>30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Katharina Lotter</cp:lastModifiedBy>
  <cp:revision>159</cp:revision>
  <dcterms:created xsi:type="dcterms:W3CDTF">2022-05-12T14:00:49Z</dcterms:created>
  <dcterms:modified xsi:type="dcterms:W3CDTF">2022-07-15T19:40:39Z</dcterms:modified>
</cp:coreProperties>
</file>