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9" r:id="rId2"/>
    <p:sldId id="279" r:id="rId3"/>
    <p:sldId id="280" r:id="rId4"/>
    <p:sldId id="281" r:id="rId5"/>
    <p:sldId id="258" r:id="rId6"/>
    <p:sldId id="282" r:id="rId7"/>
    <p:sldId id="256" r:id="rId8"/>
    <p:sldId id="283" r:id="rId9"/>
    <p:sldId id="257" r:id="rId10"/>
    <p:sldId id="284" r:id="rId11"/>
    <p:sldId id="260" r:id="rId12"/>
    <p:sldId id="262" r:id="rId13"/>
    <p:sldId id="261" r:id="rId14"/>
    <p:sldId id="290" r:id="rId15"/>
    <p:sldId id="263" r:id="rId16"/>
    <p:sldId id="265" r:id="rId17"/>
    <p:sldId id="266" r:id="rId18"/>
    <p:sldId id="264" r:id="rId19"/>
    <p:sldId id="267" r:id="rId20"/>
    <p:sldId id="271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1"/>
            <p14:sldId id="258"/>
            <p14:sldId id="282"/>
            <p14:sldId id="256"/>
            <p14:sldId id="283"/>
            <p14:sldId id="257"/>
            <p14:sldId id="284"/>
            <p14:sldId id="260"/>
            <p14:sldId id="262"/>
            <p14:sldId id="261"/>
            <p14:sldId id="290"/>
            <p14:sldId id="263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85"/>
            <p14:sldId id="286"/>
            <p14:sldId id="287"/>
            <p14:sldId id="288"/>
            <p14:sldId id="289"/>
          </p14:sldIdLst>
        </p14:section>
        <p14:section name="Back-up slides" id="{EA108FB6-49F8-4F05-B5A2-66AE3DA60F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2353" autoAdjust="0"/>
  </p:normalViewPr>
  <p:slideViewPr>
    <p:cSldViewPr snapToGrid="0">
      <p:cViewPr varScale="1">
        <p:scale>
          <a:sx n="68" d="100"/>
          <a:sy n="68" d="100"/>
        </p:scale>
        <p:origin x="1003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 err="1"/>
            <a:t>Wrapup</a:t>
          </a:r>
          <a:r>
            <a:rPr lang="en-US" sz="1400" dirty="0"/>
            <a:t> data analysis</a:t>
          </a:r>
        </a:p>
        <a:p>
          <a:endParaRPr lang="en-US" sz="1400" dirty="0"/>
        </a:p>
        <a:p>
          <a:r>
            <a:rPr lang="en-US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018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Wrapup</a:t>
          </a:r>
          <a:r>
            <a:rPr lang="en-US" sz="1400" kern="1200" dirty="0"/>
            <a:t>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92905" y="3486550"/>
          <a:ext cx="84934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presentation &amp; report</a:t>
          </a:r>
        </a:p>
      </dsp:txBody>
      <dsp:txXfrm>
        <a:off x="7892905" y="3486550"/>
        <a:ext cx="849346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 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6533" y="983674"/>
            <a:ext cx="4505989" cy="435133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87180" y="5335012"/>
            <a:ext cx="600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Immunohistochemistry staining: </a:t>
            </a:r>
          </a:p>
          <a:p>
            <a:r>
              <a:rPr lang="en-US" sz="1800" b="1" dirty="0"/>
              <a:t>Depletion of YTHDF2 in TNBC cells suppresses tumor growth </a:t>
            </a:r>
            <a:r>
              <a:rPr lang="en-US" sz="1800" b="1" i="1" dirty="0"/>
              <a:t>in vivo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5" y="4690423"/>
            <a:ext cx="5695950" cy="1962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0285" y="1312059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426173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identify and if needed delete NA’s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preformulate report 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5440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</a:t>
            </a:r>
            <a:r>
              <a:rPr lang="en-GB" sz="2800" dirty="0" err="1">
                <a:solidFill>
                  <a:schemeClr val="bg1"/>
                </a:solidFill>
              </a:rPr>
              <a:t>Rnase</a:t>
            </a:r>
            <a:r>
              <a:rPr lang="en-GB" sz="2800" dirty="0">
                <a:solidFill>
                  <a:schemeClr val="bg1"/>
                </a:solidFill>
              </a:rPr>
              <a:t>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choosing best </a:t>
            </a:r>
            <a:r>
              <a:rPr lang="en-GB" sz="2800" dirty="0" err="1">
                <a:solidFill>
                  <a:schemeClr val="bg1"/>
                </a:solidFill>
              </a:rPr>
              <a:t>proteindatabase</a:t>
            </a:r>
            <a:r>
              <a:rPr lang="en-GB" sz="2800" dirty="0">
                <a:solidFill>
                  <a:schemeClr val="bg1"/>
                </a:solidFill>
              </a:rPr>
              <a:t> to compare to our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 and similarities between such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(RBPs)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(</a:t>
            </a:r>
            <a:r>
              <a:rPr lang="en-US" sz="2800" dirty="0">
                <a:solidFill>
                  <a:srgbClr val="FF0000"/>
                </a:solidFill>
              </a:rPr>
              <a:t>e.g. t-test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2673" y="1166523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Specificity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RBPs </a:t>
            </a:r>
            <a:r>
              <a:rPr lang="de-DE" sz="2000" dirty="0" err="1"/>
              <a:t>can</a:t>
            </a:r>
            <a:r>
              <a:rPr lang="de-DE" sz="2000" dirty="0"/>
              <a:t> also </a:t>
            </a:r>
            <a:r>
              <a:rPr lang="de-DE" sz="2000" dirty="0" err="1"/>
              <a:t>have</a:t>
            </a:r>
            <a:r>
              <a:rPr lang="de-DE" sz="2000" dirty="0"/>
              <a:t> multiple RNA </a:t>
            </a:r>
            <a:r>
              <a:rPr lang="de-DE" sz="2000" dirty="0" err="1"/>
              <a:t>targets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Diverse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(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RNA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traits</a:t>
            </a:r>
            <a:r>
              <a:rPr lang="de-DE" sz="2000" dirty="0"/>
              <a:t>?)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073960"/>
            <a:ext cx="3629025" cy="22955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61109" y="907640"/>
            <a:ext cx="3609109" cy="203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</a:t>
            </a:r>
          </a:p>
          <a:p>
            <a:r>
              <a:rPr lang="de-DE" dirty="0"/>
              <a:t>RNA </a:t>
            </a:r>
            <a:r>
              <a:rPr lang="de-DE" dirty="0" err="1"/>
              <a:t>binding</a:t>
            </a: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dependent</a:t>
            </a:r>
            <a:r>
              <a:rPr lang="de-DE" dirty="0"/>
              <a:t> (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RNA)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296960"/>
            <a:ext cx="2012805" cy="14288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137381" y="174287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motif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37" y="2225821"/>
            <a:ext cx="1773381" cy="16962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44321" y="3950481"/>
            <a:ext cx="27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4454731"/>
            <a:ext cx="1675535" cy="143328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386114" y="611273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 </a:t>
            </a:r>
            <a:r>
              <a:rPr lang="de-DE" dirty="0" err="1"/>
              <a:t>Homology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r>
              <a:rPr lang="de-DE" sz="3600" dirty="0">
                <a:solidFill>
                  <a:srgbClr val="FF0000"/>
                </a:solidFill>
              </a:rPr>
              <a:t>Anmerkung: ich glaube die Abbildung ist aus ihrem Video, finden wir die auch in ein bisschen schärfer?</a:t>
            </a: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Microsoft Office PowerPoint</Application>
  <PresentationFormat>Breitbild</PresentationFormat>
  <Paragraphs>613</Paragraphs>
  <Slides>34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RBPs - Interaction with RNA</vt:lpstr>
      <vt:lpstr>Sucrose Density Gradient Method - identification of new RBPs and RNA dependent proteins</vt:lpstr>
      <vt:lpstr>Why is that important? - Study gap on RBPs Anmerkung: ich glaube die Abbildung ist aus ihrem Video, finden wir die auch in ein bisschen schärfer?</vt:lpstr>
      <vt:lpstr>RBPs and diseases </vt:lpstr>
      <vt:lpstr>PowerPoint-Präsentation</vt:lpstr>
      <vt:lpstr>RBPs in cancer</vt:lpstr>
      <vt:lpstr>Why should everyone else care? - translational potential of RBP research</vt:lpstr>
      <vt:lpstr>Example of RBP therapeutics: YTDF2</vt:lpstr>
      <vt:lpstr>What do we want to find out?</vt:lpstr>
      <vt:lpstr>The role of Actin in cancer</vt:lpstr>
      <vt:lpstr>Team organisation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Malu Salein</cp:lastModifiedBy>
  <cp:revision>4</cp:revision>
  <dcterms:created xsi:type="dcterms:W3CDTF">2022-05-12T14:00:49Z</dcterms:created>
  <dcterms:modified xsi:type="dcterms:W3CDTF">2022-05-15T06:53:24Z</dcterms:modified>
</cp:coreProperties>
</file>