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5" r:id="rId32"/>
    <p:sldId id="292" r:id="rId33"/>
    <p:sldId id="258" r:id="rId34"/>
    <p:sldId id="291" r:id="rId35"/>
    <p:sldId id="261" r:id="rId36"/>
    <p:sldId id="257" r:id="rId37"/>
    <p:sldId id="287" r:id="rId38"/>
    <p:sldId id="294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  <p14:sldId id="295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>
        <p:scale>
          <a:sx n="99" d="100"/>
          <a:sy n="99" d="100"/>
        </p:scale>
        <p:origin x="8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</a:t>
          </a:r>
          <a:r>
            <a:rPr lang="en-US" sz="1400" noProof="0" dirty="0"/>
            <a:t>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 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96496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cleanup &amp; reduction  &amp;  literature review II</a:t>
          </a:r>
          <a:endParaRPr lang="en-US" sz="1400" noProof="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 comparison of both datasets </a:t>
          </a:r>
          <a:endParaRPr lang="en-US" sz="1400" noProof="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  <a:endParaRPr lang="en-US" sz="1400" noProof="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  <a:r>
            <a:rPr lang="en-US" sz="1400" kern="1200" noProof="0" dirty="0"/>
            <a:t>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82195" y="3486550"/>
          <a:ext cx="102209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 &amp; comparison of both datasets </a:t>
          </a:r>
          <a:endParaRPr lang="en-US" sz="1400" kern="1200" noProof="0" dirty="0"/>
        </a:p>
      </dsp:txBody>
      <dsp:txXfrm>
        <a:off x="5582195" y="3486550"/>
        <a:ext cx="1022093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 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48047" y="3486550"/>
          <a:ext cx="9390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48047" y="3486550"/>
        <a:ext cx="93906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 &amp;  literature review II</a:t>
          </a:r>
          <a:endParaRPr lang="en-US" sz="1400" kern="1200" noProof="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 comparison of both datasets </a:t>
          </a:r>
          <a:endParaRPr lang="en-US" sz="1400" kern="1200" noProof="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  <a:endParaRPr lang="en-US" sz="1400" kern="1200" noProof="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/>
              <a:t>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448378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459662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5378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768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63633" y="3179509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2BA26A-9718-22A2-FCF5-BE10DF4390EC}"/>
              </a:ext>
            </a:extLst>
          </p:cNvPr>
          <p:cNvSpPr txBox="1"/>
          <p:nvPr/>
        </p:nvSpPr>
        <p:spPr>
          <a:xfrm>
            <a:off x="12447787" y="545432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27847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854116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02746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67854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" y="3502416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59" y="1014416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8680" y="2282644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6" y="2701258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912" y="4249201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9" y="4657325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47536" y="5934847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6844023" y="1123793"/>
            <a:ext cx="176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81" y="979466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020794" y="5397190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871871BB-89C9-609A-FDC3-C089508F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ultimate</a:t>
            </a:r>
            <a:r>
              <a:rPr lang="de-DE" dirty="0"/>
              <a:t> </a:t>
            </a:r>
            <a:r>
              <a:rPr lang="en-GB" dirty="0"/>
              <a:t>goal</a:t>
            </a:r>
            <a:r>
              <a:rPr lang="de-DE" dirty="0"/>
              <a:t>: </a:t>
            </a:r>
            <a:r>
              <a:rPr lang="en-TT"/>
              <a:t>growth</a:t>
            </a:r>
            <a:endParaRPr lang="en-TT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C25B98B-9BFF-EEC8-C343-CDE94949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RBPs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 </a:t>
            </a:r>
            <a:r>
              <a:rPr lang="de-DE" dirty="0" err="1"/>
              <a:t>skills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E7255-FAD6-9EB8-2B17-5B9BA284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  <p:pic>
        <p:nvPicPr>
          <p:cNvPr id="13" name="Grafik 12" descr="Created with BioRender.com&#10;">
            <a:extLst>
              <a:ext uri="{FF2B5EF4-FFF2-40B4-BE49-F238E27FC236}">
                <a16:creationId xmlns:a16="http://schemas.microsoft.com/office/drawing/2014/main" id="{C11B5806-2A45-9067-6923-44966C0F55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474794" y="1457101"/>
            <a:ext cx="6879006" cy="48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A935AC-58BE-E2BD-F27C-0BA09AC51200}"/>
              </a:ext>
            </a:extLst>
          </p:cNvPr>
          <p:cNvSpPr txBox="1"/>
          <p:nvPr/>
        </p:nvSpPr>
        <p:spPr>
          <a:xfrm>
            <a:off x="7907481" y="6042904"/>
            <a:ext cx="414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Gross</a:t>
            </a:r>
            <a:r>
              <a:rPr lang="de-DE" sz="1000" dirty="0"/>
              <a:t>, S. R. (2013). "</a:t>
            </a:r>
            <a:r>
              <a:rPr lang="de-DE" sz="1000" dirty="0" err="1"/>
              <a:t>Actin</a:t>
            </a:r>
            <a:r>
              <a:rPr lang="de-DE" sz="1000" dirty="0"/>
              <a:t> 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: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ups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downs</a:t>
            </a:r>
            <a:r>
              <a:rPr lang="de-DE" sz="1000" dirty="0"/>
              <a:t> in </a:t>
            </a:r>
            <a:r>
              <a:rPr lang="de-DE" sz="1000" dirty="0" err="1"/>
              <a:t>metastatic</a:t>
            </a:r>
            <a:r>
              <a:rPr lang="de-DE" sz="1000" dirty="0"/>
              <a:t> </a:t>
            </a:r>
            <a:r>
              <a:rPr lang="de-DE" sz="1000" dirty="0" err="1"/>
              <a:t>life</a:t>
            </a:r>
            <a:r>
              <a:rPr lang="de-DE" sz="1000" dirty="0"/>
              <a:t>." </a:t>
            </a:r>
            <a:r>
              <a:rPr lang="de-DE" sz="1000" u="sng" dirty="0" err="1"/>
              <a:t>Cell</a:t>
            </a:r>
            <a:r>
              <a:rPr lang="de-DE" sz="1000" u="sng" dirty="0"/>
              <a:t> </a:t>
            </a:r>
            <a:r>
              <a:rPr lang="de-DE" sz="1000" u="sng" dirty="0" err="1"/>
              <a:t>adhesion</a:t>
            </a:r>
            <a:r>
              <a:rPr lang="de-DE" sz="1000" u="sng" dirty="0"/>
              <a:t> &amp; </a:t>
            </a:r>
            <a:r>
              <a:rPr lang="de-DE" sz="1000" u="sng" dirty="0" err="1"/>
              <a:t>migration</a:t>
            </a:r>
            <a:r>
              <a:rPr lang="de-DE" sz="1000" dirty="0"/>
              <a:t> </a:t>
            </a:r>
            <a:r>
              <a:rPr lang="de-DE" sz="1000" b="1" dirty="0"/>
              <a:t>7</a:t>
            </a:r>
            <a:r>
              <a:rPr lang="de-DE" sz="1000" dirty="0"/>
              <a:t>(2): 199-213</a:t>
            </a:r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CEE5FF-C6AD-8D6F-D53C-ABC0FE6E3F22}"/>
              </a:ext>
            </a:extLst>
          </p:cNvPr>
          <p:cNvSpPr txBox="1"/>
          <p:nvPr/>
        </p:nvSpPr>
        <p:spPr>
          <a:xfrm>
            <a:off x="5867400" y="5776853"/>
            <a:ext cx="5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Kang, D., Y. Lee </a:t>
            </a:r>
            <a:r>
              <a:rPr lang="de-DE" sz="1000" dirty="0" err="1"/>
              <a:t>and</a:t>
            </a:r>
            <a:r>
              <a:rPr lang="de-DE" sz="1000" dirty="0"/>
              <a:t> J.-S. Lee (2020).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in </a:t>
            </a:r>
            <a:r>
              <a:rPr lang="de-DE" sz="1000" dirty="0" err="1"/>
              <a:t>cancer</a:t>
            </a:r>
            <a:r>
              <a:rPr lang="de-DE" sz="1000" dirty="0"/>
              <a:t>: </a:t>
            </a:r>
            <a:r>
              <a:rPr lang="de-DE" sz="1000" dirty="0" err="1"/>
              <a:t>functional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therapeutic</a:t>
            </a:r>
            <a:r>
              <a:rPr lang="de-DE" sz="1000" dirty="0"/>
              <a:t> </a:t>
            </a:r>
            <a:r>
              <a:rPr lang="de-DE" sz="1000" dirty="0" err="1"/>
              <a:t>perspectives</a:t>
            </a:r>
            <a:r>
              <a:rPr lang="de-DE" sz="1000" dirty="0"/>
              <a:t>." </a:t>
            </a:r>
            <a:r>
              <a:rPr lang="de-DE" sz="1000" u="sng" dirty="0"/>
              <a:t>Cancers</a:t>
            </a:r>
            <a:r>
              <a:rPr lang="de-DE" sz="1000" dirty="0"/>
              <a:t> </a:t>
            </a:r>
            <a:r>
              <a:rPr lang="de-DE" sz="1000" b="1" dirty="0"/>
              <a:t>12</a:t>
            </a:r>
            <a:r>
              <a:rPr lang="de-DE" sz="1000" dirty="0"/>
              <a:t>(9): 2699</a:t>
            </a:r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RNase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RNA-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CF303F-566D-8365-3A8F-ECD371C71C1F}"/>
              </a:ext>
            </a:extLst>
          </p:cNvPr>
          <p:cNvSpPr txBox="1"/>
          <p:nvPr/>
        </p:nvSpPr>
        <p:spPr>
          <a:xfrm>
            <a:off x="343765" y="5730445"/>
            <a:ext cx="739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8602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530927" y="5763851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11C573-3DF7-2BA4-31F6-70F9E653D824}"/>
              </a:ext>
            </a:extLst>
          </p:cNvPr>
          <p:cNvSpPr txBox="1"/>
          <p:nvPr/>
        </p:nvSpPr>
        <p:spPr>
          <a:xfrm>
            <a:off x="4916475" y="6248400"/>
            <a:ext cx="60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CA624B-843F-9D64-9AD3-512525D56827}"/>
              </a:ext>
            </a:extLst>
          </p:cNvPr>
          <p:cNvSpPr txBox="1"/>
          <p:nvPr/>
        </p:nvSpPr>
        <p:spPr>
          <a:xfrm>
            <a:off x="1986519" y="6268806"/>
            <a:ext cx="820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2AAE5E-A3AB-02F0-231D-8371003EA564}"/>
              </a:ext>
            </a:extLst>
          </p:cNvPr>
          <p:cNvSpPr txBox="1"/>
          <p:nvPr/>
        </p:nvSpPr>
        <p:spPr>
          <a:xfrm>
            <a:off x="8610600" y="56484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D2905A-1B18-1FDC-2A80-C373CFA5B100}"/>
              </a:ext>
            </a:extLst>
          </p:cNvPr>
          <p:cNvSpPr txBox="1"/>
          <p:nvPr/>
        </p:nvSpPr>
        <p:spPr>
          <a:xfrm>
            <a:off x="5411830" y="5802352"/>
            <a:ext cx="5874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Einstein, J. M., M. </a:t>
            </a:r>
            <a:r>
              <a:rPr lang="de-DE" sz="1000" dirty="0" err="1"/>
              <a:t>Perelis</a:t>
            </a:r>
            <a:r>
              <a:rPr lang="de-DE" sz="1000" dirty="0"/>
              <a:t>, I. A. Chaim, J. K. </a:t>
            </a:r>
            <a:r>
              <a:rPr lang="de-DE" sz="1000" dirty="0" err="1"/>
              <a:t>Meena</a:t>
            </a:r>
            <a:r>
              <a:rPr lang="de-DE" sz="1000" dirty="0"/>
              <a:t>, J. K. </a:t>
            </a:r>
            <a:r>
              <a:rPr lang="de-DE" sz="1000" dirty="0" err="1"/>
              <a:t>Nussbacher</a:t>
            </a:r>
            <a:r>
              <a:rPr lang="de-DE" sz="1000" dirty="0"/>
              <a:t>, A. T. </a:t>
            </a:r>
            <a:r>
              <a:rPr lang="de-DE" sz="1000" dirty="0" err="1"/>
              <a:t>Tankka</a:t>
            </a:r>
            <a:r>
              <a:rPr lang="de-DE" sz="1000" dirty="0"/>
              <a:t>, B. A. </a:t>
            </a:r>
            <a:r>
              <a:rPr lang="de-DE" sz="1000" dirty="0" err="1"/>
              <a:t>Yee</a:t>
            </a:r>
            <a:r>
              <a:rPr lang="de-DE" sz="1000" dirty="0"/>
              <a:t>, H. Li, A. A. Madrigal </a:t>
            </a:r>
            <a:r>
              <a:rPr lang="de-DE" sz="1000" dirty="0" err="1"/>
              <a:t>and</a:t>
            </a:r>
            <a:r>
              <a:rPr lang="de-DE" sz="1000" dirty="0"/>
              <a:t> N. J. </a:t>
            </a:r>
            <a:r>
              <a:rPr lang="de-DE" sz="1000" dirty="0" err="1"/>
              <a:t>Neill</a:t>
            </a:r>
            <a:r>
              <a:rPr lang="de-DE" sz="1000" dirty="0"/>
              <a:t> (2021). "Inhibition </a:t>
            </a:r>
            <a:r>
              <a:rPr lang="de-DE" sz="1000" dirty="0" err="1"/>
              <a:t>of</a:t>
            </a:r>
            <a:r>
              <a:rPr lang="de-DE" sz="1000" dirty="0"/>
              <a:t> YTHDF2 </a:t>
            </a:r>
            <a:r>
              <a:rPr lang="de-DE" sz="1000" dirty="0" err="1"/>
              <a:t>triggers</a:t>
            </a:r>
            <a:r>
              <a:rPr lang="de-DE" sz="1000" dirty="0"/>
              <a:t> </a:t>
            </a:r>
            <a:r>
              <a:rPr lang="de-DE" sz="1000" dirty="0" err="1"/>
              <a:t>proteotoxic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/>
              <a:t>death</a:t>
            </a:r>
            <a:r>
              <a:rPr lang="de-DE" sz="1000" dirty="0"/>
              <a:t> in MYC-</a:t>
            </a:r>
            <a:r>
              <a:rPr lang="de-DE" sz="1000" dirty="0" err="1"/>
              <a:t>driven</a:t>
            </a:r>
            <a:r>
              <a:rPr lang="de-DE" sz="1000" dirty="0"/>
              <a:t> </a:t>
            </a:r>
            <a:r>
              <a:rPr lang="de-DE" sz="1000" dirty="0" err="1"/>
              <a:t>breast</a:t>
            </a:r>
            <a:r>
              <a:rPr lang="de-DE" sz="1000" dirty="0"/>
              <a:t> </a:t>
            </a:r>
            <a:r>
              <a:rPr lang="de-DE" sz="1000" dirty="0" err="1"/>
              <a:t>cancer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81</a:t>
            </a:r>
            <a:r>
              <a:rPr lang="de-DE" sz="1000" dirty="0"/>
              <a:t>(15): 3048-3064. e3049</a:t>
            </a:r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913760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RNA-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  <a:p>
            <a:r>
              <a:rPr lang="de-DE" sz="1800" dirty="0"/>
              <a:t>Can </a:t>
            </a:r>
            <a:r>
              <a:rPr lang="de-DE" sz="1800" dirty="0" err="1"/>
              <a:t>we</a:t>
            </a:r>
            <a:r>
              <a:rPr lang="de-DE" sz="1800" dirty="0"/>
              <a:t> find </a:t>
            </a:r>
            <a:r>
              <a:rPr lang="de-DE" sz="1800" dirty="0" err="1"/>
              <a:t>something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? Do </a:t>
            </a:r>
            <a:r>
              <a:rPr lang="de-DE" sz="1800" dirty="0" err="1"/>
              <a:t>Actin</a:t>
            </a:r>
            <a:r>
              <a:rPr lang="de-DE" sz="1800" dirty="0"/>
              <a:t> </a:t>
            </a:r>
            <a:r>
              <a:rPr lang="de-DE" sz="1800" dirty="0" err="1"/>
              <a:t>associated</a:t>
            </a:r>
            <a:r>
              <a:rPr lang="de-DE" sz="1800" dirty="0"/>
              <a:t> RNA-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?</a:t>
            </a:r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Microsoft Office PowerPoint</Application>
  <PresentationFormat>Breitbild</PresentationFormat>
  <Paragraphs>650</Paragraphs>
  <Slides>38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ultimate goal: growth</vt:lpstr>
      <vt:lpstr>RBPs - Interaction with RNA</vt:lpstr>
      <vt:lpstr>Sucrose Density Gradient Method - identification of new RBPs and RNA-dependent proteins</vt:lpstr>
      <vt:lpstr>Why should we care? - The role of RBPs</vt:lpstr>
      <vt:lpstr>The role of Actin in cancer</vt:lpstr>
      <vt:lpstr>RBPs in cancer</vt:lpstr>
      <vt:lpstr>Statistical properties</vt:lpstr>
      <vt:lpstr>What do we want to find 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81</cp:revision>
  <dcterms:created xsi:type="dcterms:W3CDTF">2022-05-12T14:00:49Z</dcterms:created>
  <dcterms:modified xsi:type="dcterms:W3CDTF">2022-05-17T08:51:17Z</dcterms:modified>
</cp:coreProperties>
</file>