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93" r:id="rId20"/>
    <p:sldId id="289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90" r:id="rId31"/>
    <p:sldId id="292" r:id="rId32"/>
    <p:sldId id="258" r:id="rId33"/>
    <p:sldId id="291" r:id="rId34"/>
    <p:sldId id="261" r:id="rId35"/>
    <p:sldId id="257" r:id="rId36"/>
    <p:sldId id="287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93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82353" autoAdjust="0"/>
  </p:normalViewPr>
  <p:slideViewPr>
    <p:cSldViewPr snapToGrid="0">
      <p:cViewPr varScale="1">
        <p:scale>
          <a:sx n="86" d="100"/>
          <a:sy n="86" d="100"/>
        </p:scale>
        <p:origin x="1142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 err="1"/>
            <a:t>Repetion</a:t>
          </a:r>
          <a:r>
            <a:rPr lang="en-US" sz="1400" noProof="0" dirty="0"/>
            <a:t>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9717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30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3307" y="0"/>
        <a:ext cx="1048263" cy="2324367"/>
      </dsp:txXfrm>
    </dsp:sp>
    <dsp:sp modelId="{2C22C249-745A-4F49-A4A3-E23684FDD763}">
      <dsp:nvSpPr>
        <dsp:cNvPr id="0" name=""/>
        <dsp:cNvSpPr/>
      </dsp:nvSpPr>
      <dsp:spPr>
        <a:xfrm>
          <a:off x="23689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3983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3983" y="3486550"/>
        <a:ext cx="1048263" cy="2324367"/>
      </dsp:txXfrm>
    </dsp:sp>
    <dsp:sp modelId="{5E4A987C-48F9-4592-A0ED-B98CECC2DC5A}">
      <dsp:nvSpPr>
        <dsp:cNvPr id="0" name=""/>
        <dsp:cNvSpPr/>
      </dsp:nvSpPr>
      <dsp:spPr>
        <a:xfrm>
          <a:off x="13375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04659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04659" y="0"/>
        <a:ext cx="1048263" cy="2324367"/>
      </dsp:txXfrm>
    </dsp:sp>
    <dsp:sp modelId="{A3812726-53FC-4C87-9C59-E0C46E26AECA}">
      <dsp:nvSpPr>
        <dsp:cNvPr id="0" name=""/>
        <dsp:cNvSpPr/>
      </dsp:nvSpPr>
      <dsp:spPr>
        <a:xfrm>
          <a:off x="243824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05336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05336" y="3486550"/>
        <a:ext cx="1048263" cy="2324367"/>
      </dsp:txXfrm>
    </dsp:sp>
    <dsp:sp modelId="{CCBD143A-C550-46B3-A8D1-A77600783F58}">
      <dsp:nvSpPr>
        <dsp:cNvPr id="0" name=""/>
        <dsp:cNvSpPr/>
      </dsp:nvSpPr>
      <dsp:spPr>
        <a:xfrm>
          <a:off x="353892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06012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06012" y="0"/>
        <a:ext cx="1048263" cy="2324367"/>
      </dsp:txXfrm>
    </dsp:sp>
    <dsp:sp modelId="{626AFBA3-1EF1-4427-81DA-F7148E607606}">
      <dsp:nvSpPr>
        <dsp:cNvPr id="0" name=""/>
        <dsp:cNvSpPr/>
      </dsp:nvSpPr>
      <dsp:spPr>
        <a:xfrm>
          <a:off x="463959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06688" y="3486550"/>
          <a:ext cx="115012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Repetion</a:t>
          </a:r>
          <a:r>
            <a:rPr lang="en-US" sz="1400" kern="1200" noProof="0" dirty="0"/>
            <a:t> &amp; Comparison</a:t>
          </a:r>
        </a:p>
      </dsp:txBody>
      <dsp:txXfrm>
        <a:off x="5506688" y="3486550"/>
        <a:ext cx="1150122" cy="2324367"/>
      </dsp:txXfrm>
    </dsp:sp>
    <dsp:sp modelId="{A271D321-7910-4F9A-BE0F-8D5E75E0FC3C}">
      <dsp:nvSpPr>
        <dsp:cNvPr id="0" name=""/>
        <dsp:cNvSpPr/>
      </dsp:nvSpPr>
      <dsp:spPr>
        <a:xfrm>
          <a:off x="579120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49829" y="0"/>
          <a:ext cx="967054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49829" y="0"/>
        <a:ext cx="967054" cy="2324367"/>
      </dsp:txXfrm>
    </dsp:sp>
    <dsp:sp modelId="{EB21C87F-DA82-42F1-9CC1-2012FC55EAA9}">
      <dsp:nvSpPr>
        <dsp:cNvPr id="0" name=""/>
        <dsp:cNvSpPr/>
      </dsp:nvSpPr>
      <dsp:spPr>
        <a:xfrm>
          <a:off x="694281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69353" y="3486550"/>
          <a:ext cx="92935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69353" y="3486550"/>
        <a:ext cx="929358" cy="2324367"/>
      </dsp:txXfrm>
    </dsp:sp>
    <dsp:sp modelId="{FDD99BD6-5339-4104-A41C-AA3473CF5574}">
      <dsp:nvSpPr>
        <dsp:cNvPr id="0" name=""/>
        <dsp:cNvSpPr/>
      </dsp:nvSpPr>
      <dsp:spPr>
        <a:xfrm>
          <a:off x="804348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1057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10577" y="0"/>
        <a:ext cx="1048263" cy="2324367"/>
      </dsp:txXfrm>
    </dsp:sp>
    <dsp:sp modelId="{72184247-47AF-452E-B84C-4251A01C060D}">
      <dsp:nvSpPr>
        <dsp:cNvPr id="0" name=""/>
        <dsp:cNvSpPr/>
      </dsp:nvSpPr>
      <dsp:spPr>
        <a:xfrm>
          <a:off x="914416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/>
              <a:t>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5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64" y="3026438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125642" y="2841772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458684" y="3227954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4976543" y="2420758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3843614" y="1128096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5903383" y="4735682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639016" y="5283134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400BC3-149E-C827-6068-6D838BF0D421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 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34603C-DFC3-8697-43D8-B5DF98252BFE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09874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12F0D3-3A3A-C955-1E92-CF4288BAE0E5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136153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16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691268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B603CC-647D-C916-B661-B2ABD4D11E59}"/>
              </a:ext>
            </a:extLst>
          </p:cNvPr>
          <p:cNvSpPr/>
          <p:nvPr/>
        </p:nvSpPr>
        <p:spPr>
          <a:xfrm>
            <a:off x="11308690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29" y="3502416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859" y="1014416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8680" y="2282644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926" y="2701258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26912" y="4249201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839" y="4657325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847536" y="5934847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6844023" y="1123793"/>
            <a:ext cx="176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581" y="979466"/>
            <a:ext cx="2158192" cy="4459356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E4F1BDE-901C-E598-E70F-EFE0AF30F02B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020794" y="5397190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179E2C-F150-2EA5-7399-09A56D600A6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A935AC-58BE-E2BD-F27C-0BA09AC51200}"/>
              </a:ext>
            </a:extLst>
          </p:cNvPr>
          <p:cNvSpPr txBox="1"/>
          <p:nvPr/>
        </p:nvSpPr>
        <p:spPr>
          <a:xfrm>
            <a:off x="7907481" y="6042904"/>
            <a:ext cx="4149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Gross</a:t>
            </a:r>
            <a:r>
              <a:rPr lang="de-DE" sz="1000" dirty="0"/>
              <a:t>, S. R. (2013). "</a:t>
            </a:r>
            <a:r>
              <a:rPr lang="de-DE" sz="1000" dirty="0" err="1"/>
              <a:t>Actin</a:t>
            </a:r>
            <a:r>
              <a:rPr lang="de-DE" sz="1000" dirty="0"/>
              <a:t> 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: </a:t>
            </a:r>
            <a:r>
              <a:rPr lang="de-DE" sz="1000" dirty="0" err="1"/>
              <a:t>their</a:t>
            </a:r>
            <a:r>
              <a:rPr lang="de-DE" sz="1000" dirty="0"/>
              <a:t> </a:t>
            </a:r>
            <a:r>
              <a:rPr lang="de-DE" sz="1000" dirty="0" err="1"/>
              <a:t>ups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downs</a:t>
            </a:r>
            <a:r>
              <a:rPr lang="de-DE" sz="1000" dirty="0"/>
              <a:t> in </a:t>
            </a:r>
            <a:r>
              <a:rPr lang="de-DE" sz="1000" dirty="0" err="1"/>
              <a:t>metastatic</a:t>
            </a:r>
            <a:r>
              <a:rPr lang="de-DE" sz="1000" dirty="0"/>
              <a:t> </a:t>
            </a:r>
            <a:r>
              <a:rPr lang="de-DE" sz="1000" dirty="0" err="1"/>
              <a:t>life</a:t>
            </a:r>
            <a:r>
              <a:rPr lang="de-DE" sz="1000" dirty="0"/>
              <a:t>." </a:t>
            </a:r>
            <a:r>
              <a:rPr lang="de-DE" sz="1000" u="sng" dirty="0" err="1"/>
              <a:t>Cell</a:t>
            </a:r>
            <a:r>
              <a:rPr lang="de-DE" sz="1000" u="sng" dirty="0"/>
              <a:t> </a:t>
            </a:r>
            <a:r>
              <a:rPr lang="de-DE" sz="1000" u="sng" dirty="0" err="1"/>
              <a:t>adhesion</a:t>
            </a:r>
            <a:r>
              <a:rPr lang="de-DE" sz="1000" u="sng" dirty="0"/>
              <a:t> &amp; </a:t>
            </a:r>
            <a:r>
              <a:rPr lang="de-DE" sz="1000" u="sng" dirty="0" err="1"/>
              <a:t>migration</a:t>
            </a:r>
            <a:r>
              <a:rPr lang="de-DE" sz="1000" dirty="0"/>
              <a:t> </a:t>
            </a:r>
            <a:r>
              <a:rPr lang="de-DE" sz="1000" b="1" dirty="0"/>
              <a:t>7</a:t>
            </a:r>
            <a:r>
              <a:rPr lang="de-DE" sz="1000" dirty="0"/>
              <a:t>(2): 199-213</a:t>
            </a:r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CEE5FF-C6AD-8D6F-D53C-ABC0FE6E3F22}"/>
              </a:ext>
            </a:extLst>
          </p:cNvPr>
          <p:cNvSpPr txBox="1"/>
          <p:nvPr/>
        </p:nvSpPr>
        <p:spPr>
          <a:xfrm>
            <a:off x="5867400" y="5776853"/>
            <a:ext cx="57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Kang, D., Y. Lee </a:t>
            </a:r>
            <a:r>
              <a:rPr lang="de-DE" sz="1000" dirty="0" err="1"/>
              <a:t>and</a:t>
            </a:r>
            <a:r>
              <a:rPr lang="de-DE" sz="1000" dirty="0"/>
              <a:t> J.-S. Lee (2020).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in </a:t>
            </a:r>
            <a:r>
              <a:rPr lang="de-DE" sz="1000" dirty="0" err="1"/>
              <a:t>cancer</a:t>
            </a:r>
            <a:r>
              <a:rPr lang="de-DE" sz="1000" dirty="0"/>
              <a:t>: </a:t>
            </a:r>
            <a:r>
              <a:rPr lang="de-DE" sz="1000" dirty="0" err="1"/>
              <a:t>functional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therapeutic</a:t>
            </a:r>
            <a:r>
              <a:rPr lang="de-DE" sz="1000" dirty="0"/>
              <a:t> </a:t>
            </a:r>
            <a:r>
              <a:rPr lang="de-DE" sz="1000" dirty="0" err="1"/>
              <a:t>perspectives</a:t>
            </a:r>
            <a:r>
              <a:rPr lang="de-DE" sz="1000" dirty="0"/>
              <a:t>." </a:t>
            </a:r>
            <a:r>
              <a:rPr lang="de-DE" sz="1000" u="sng" dirty="0"/>
              <a:t>Cancers</a:t>
            </a:r>
            <a:r>
              <a:rPr lang="de-DE" sz="1000" dirty="0"/>
              <a:t> </a:t>
            </a:r>
            <a:r>
              <a:rPr lang="de-DE" sz="1000" b="1" dirty="0"/>
              <a:t>12</a:t>
            </a:r>
            <a:r>
              <a:rPr lang="de-DE" sz="1000" dirty="0"/>
              <a:t>(9): 2699</a:t>
            </a:r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B60F2E-FB16-D003-D244-A44C555BB03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530927" y="5763851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D34A97-ABE9-089C-00AA-7EC25F39B54A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11C573-3DF7-2BA4-31F6-70F9E653D824}"/>
              </a:ext>
            </a:extLst>
          </p:cNvPr>
          <p:cNvSpPr txBox="1"/>
          <p:nvPr/>
        </p:nvSpPr>
        <p:spPr>
          <a:xfrm>
            <a:off x="4916475" y="6248400"/>
            <a:ext cx="608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2F714F-DD00-63E5-1BC8-46E45F387EC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CA624B-843F-9D64-9AD3-512525D56827}"/>
              </a:ext>
            </a:extLst>
          </p:cNvPr>
          <p:cNvSpPr txBox="1"/>
          <p:nvPr/>
        </p:nvSpPr>
        <p:spPr>
          <a:xfrm>
            <a:off x="1986519" y="6268806"/>
            <a:ext cx="8207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9BA9EE-42ED-E029-E869-8CF015DB7F3D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2AAE5E-A3AB-02F0-231D-8371003EA564}"/>
              </a:ext>
            </a:extLst>
          </p:cNvPr>
          <p:cNvSpPr txBox="1"/>
          <p:nvPr/>
        </p:nvSpPr>
        <p:spPr>
          <a:xfrm>
            <a:off x="8610600" y="564846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D5F723-3E01-8D25-753E-CB7407DD54F8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D2905A-1B18-1FDC-2A80-C373CFA5B100}"/>
              </a:ext>
            </a:extLst>
          </p:cNvPr>
          <p:cNvSpPr txBox="1"/>
          <p:nvPr/>
        </p:nvSpPr>
        <p:spPr>
          <a:xfrm>
            <a:off x="5411830" y="5802352"/>
            <a:ext cx="58743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Einstein, J. M., M. </a:t>
            </a:r>
            <a:r>
              <a:rPr lang="de-DE" sz="1000" dirty="0" err="1"/>
              <a:t>Perelis</a:t>
            </a:r>
            <a:r>
              <a:rPr lang="de-DE" sz="1000" dirty="0"/>
              <a:t>, I. A. Chaim, J. K. </a:t>
            </a:r>
            <a:r>
              <a:rPr lang="de-DE" sz="1000" dirty="0" err="1"/>
              <a:t>Meena</a:t>
            </a:r>
            <a:r>
              <a:rPr lang="de-DE" sz="1000" dirty="0"/>
              <a:t>, J. K. </a:t>
            </a:r>
            <a:r>
              <a:rPr lang="de-DE" sz="1000" dirty="0" err="1"/>
              <a:t>Nussbacher</a:t>
            </a:r>
            <a:r>
              <a:rPr lang="de-DE" sz="1000" dirty="0"/>
              <a:t>, A. T. </a:t>
            </a:r>
            <a:r>
              <a:rPr lang="de-DE" sz="1000" dirty="0" err="1"/>
              <a:t>Tankka</a:t>
            </a:r>
            <a:r>
              <a:rPr lang="de-DE" sz="1000" dirty="0"/>
              <a:t>, B. A. </a:t>
            </a:r>
            <a:r>
              <a:rPr lang="de-DE" sz="1000" dirty="0" err="1"/>
              <a:t>Yee</a:t>
            </a:r>
            <a:r>
              <a:rPr lang="de-DE" sz="1000" dirty="0"/>
              <a:t>, H. Li, A. A. Madrigal </a:t>
            </a:r>
            <a:r>
              <a:rPr lang="de-DE" sz="1000" dirty="0" err="1"/>
              <a:t>and</a:t>
            </a:r>
            <a:r>
              <a:rPr lang="de-DE" sz="1000" dirty="0"/>
              <a:t> N. J. </a:t>
            </a:r>
            <a:r>
              <a:rPr lang="de-DE" sz="1000" dirty="0" err="1"/>
              <a:t>Neill</a:t>
            </a:r>
            <a:r>
              <a:rPr lang="de-DE" sz="1000" dirty="0"/>
              <a:t> (2021). "Inhibition </a:t>
            </a:r>
            <a:r>
              <a:rPr lang="de-DE" sz="1000" dirty="0" err="1"/>
              <a:t>of</a:t>
            </a:r>
            <a:r>
              <a:rPr lang="de-DE" sz="1000" dirty="0"/>
              <a:t> YTHDF2 </a:t>
            </a:r>
            <a:r>
              <a:rPr lang="de-DE" sz="1000" dirty="0" err="1"/>
              <a:t>triggers</a:t>
            </a:r>
            <a:r>
              <a:rPr lang="de-DE" sz="1000" dirty="0"/>
              <a:t> </a:t>
            </a:r>
            <a:r>
              <a:rPr lang="de-DE" sz="1000" dirty="0" err="1"/>
              <a:t>proteotoxic</a:t>
            </a:r>
            <a:r>
              <a:rPr lang="de-DE" sz="1000" dirty="0"/>
              <a:t> </a:t>
            </a:r>
            <a:r>
              <a:rPr lang="de-DE" sz="1000" dirty="0" err="1"/>
              <a:t>cell</a:t>
            </a:r>
            <a:r>
              <a:rPr lang="de-DE" sz="1000" dirty="0"/>
              <a:t> </a:t>
            </a:r>
            <a:r>
              <a:rPr lang="de-DE" sz="1000" dirty="0" err="1"/>
              <a:t>death</a:t>
            </a:r>
            <a:r>
              <a:rPr lang="de-DE" sz="1000" dirty="0"/>
              <a:t> in MYC-</a:t>
            </a:r>
            <a:r>
              <a:rPr lang="de-DE" sz="1000" dirty="0" err="1"/>
              <a:t>driven</a:t>
            </a:r>
            <a:r>
              <a:rPr lang="de-DE" sz="1000" dirty="0"/>
              <a:t> </a:t>
            </a:r>
            <a:r>
              <a:rPr lang="de-DE" sz="1000" dirty="0" err="1"/>
              <a:t>breast</a:t>
            </a:r>
            <a:r>
              <a:rPr lang="de-DE" sz="1000" dirty="0"/>
              <a:t> </a:t>
            </a:r>
            <a:r>
              <a:rPr lang="de-DE" sz="1000" dirty="0" err="1"/>
              <a:t>cancer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81</a:t>
            </a:r>
            <a:r>
              <a:rPr lang="de-DE" sz="1000" dirty="0"/>
              <a:t>(15): 3048-3064. e3049</a:t>
            </a:r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C11CD10-437E-3225-AEF8-718F6D6B27D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5" y="4209910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385840" y="4211782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CF303F-566D-8365-3A8F-ECD371C71C1F}"/>
              </a:ext>
            </a:extLst>
          </p:cNvPr>
          <p:cNvSpPr txBox="1"/>
          <p:nvPr/>
        </p:nvSpPr>
        <p:spPr>
          <a:xfrm>
            <a:off x="343765" y="5730445"/>
            <a:ext cx="7391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2890</Words>
  <Application>Microsoft Office PowerPoint</Application>
  <PresentationFormat>Breitbild</PresentationFormat>
  <Paragraphs>683</Paragraphs>
  <Slides>36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 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Gaussian approximation </vt:lpstr>
      <vt:lpstr>PowerPoint-Präsentation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 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48</cp:revision>
  <dcterms:created xsi:type="dcterms:W3CDTF">2022-05-12T14:00:49Z</dcterms:created>
  <dcterms:modified xsi:type="dcterms:W3CDTF">2022-05-17T05:26:47Z</dcterms:modified>
</cp:coreProperties>
</file>