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788381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80" y="1011383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5580" y="2418173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37" y="2940244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2437" y="4581753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215" y="5129974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712437" y="6413698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7531504" y="5470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04" y="849397"/>
            <a:ext cx="2158192" cy="44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Breitbild</PresentationFormat>
  <Paragraphs>668</Paragraphs>
  <Slides>36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30</cp:revision>
  <dcterms:created xsi:type="dcterms:W3CDTF">2022-05-12T14:00:49Z</dcterms:created>
  <dcterms:modified xsi:type="dcterms:W3CDTF">2022-05-16T20:15:36Z</dcterms:modified>
</cp:coreProperties>
</file>