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89" r:id="rId20"/>
    <p:sldId id="268" r:id="rId21"/>
    <p:sldId id="272" r:id="rId22"/>
    <p:sldId id="269" r:id="rId23"/>
    <p:sldId id="273" r:id="rId24"/>
    <p:sldId id="270" r:id="rId25"/>
    <p:sldId id="274" r:id="rId26"/>
    <p:sldId id="275" r:id="rId27"/>
    <p:sldId id="278" r:id="rId28"/>
    <p:sldId id="276" r:id="rId29"/>
    <p:sldId id="290" r:id="rId30"/>
    <p:sldId id="292" r:id="rId31"/>
    <p:sldId id="258" r:id="rId32"/>
    <p:sldId id="291" r:id="rId33"/>
    <p:sldId id="261" r:id="rId34"/>
    <p:sldId id="257" r:id="rId35"/>
    <p:sldId id="287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82353" autoAdjust="0"/>
  </p:normalViewPr>
  <p:slideViewPr>
    <p:cSldViewPr snapToGrid="0">
      <p:cViewPr varScale="1">
        <p:scale>
          <a:sx n="86" d="100"/>
          <a:sy n="86" d="100"/>
        </p:scale>
        <p:origin x="13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 err="1"/>
            <a:t>Repetion</a:t>
          </a:r>
          <a:r>
            <a:rPr lang="en-US" sz="1400" noProof="0" dirty="0"/>
            <a:t>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9717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30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3307" y="0"/>
        <a:ext cx="1048263" cy="2324367"/>
      </dsp:txXfrm>
    </dsp:sp>
    <dsp:sp modelId="{2C22C249-745A-4F49-A4A3-E23684FDD763}">
      <dsp:nvSpPr>
        <dsp:cNvPr id="0" name=""/>
        <dsp:cNvSpPr/>
      </dsp:nvSpPr>
      <dsp:spPr>
        <a:xfrm>
          <a:off x="23689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3983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3983" y="3486550"/>
        <a:ext cx="1048263" cy="2324367"/>
      </dsp:txXfrm>
    </dsp:sp>
    <dsp:sp modelId="{5E4A987C-48F9-4592-A0ED-B98CECC2DC5A}">
      <dsp:nvSpPr>
        <dsp:cNvPr id="0" name=""/>
        <dsp:cNvSpPr/>
      </dsp:nvSpPr>
      <dsp:spPr>
        <a:xfrm>
          <a:off x="13375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04659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04659" y="0"/>
        <a:ext cx="1048263" cy="2324367"/>
      </dsp:txXfrm>
    </dsp:sp>
    <dsp:sp modelId="{A3812726-53FC-4C87-9C59-E0C46E26AECA}">
      <dsp:nvSpPr>
        <dsp:cNvPr id="0" name=""/>
        <dsp:cNvSpPr/>
      </dsp:nvSpPr>
      <dsp:spPr>
        <a:xfrm>
          <a:off x="243824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05336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05336" y="3486550"/>
        <a:ext cx="1048263" cy="2324367"/>
      </dsp:txXfrm>
    </dsp:sp>
    <dsp:sp modelId="{CCBD143A-C550-46B3-A8D1-A77600783F58}">
      <dsp:nvSpPr>
        <dsp:cNvPr id="0" name=""/>
        <dsp:cNvSpPr/>
      </dsp:nvSpPr>
      <dsp:spPr>
        <a:xfrm>
          <a:off x="353892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06012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06012" y="0"/>
        <a:ext cx="1048263" cy="2324367"/>
      </dsp:txXfrm>
    </dsp:sp>
    <dsp:sp modelId="{626AFBA3-1EF1-4427-81DA-F7148E607606}">
      <dsp:nvSpPr>
        <dsp:cNvPr id="0" name=""/>
        <dsp:cNvSpPr/>
      </dsp:nvSpPr>
      <dsp:spPr>
        <a:xfrm>
          <a:off x="463959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06688" y="3486550"/>
          <a:ext cx="115012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Repetion</a:t>
          </a:r>
          <a:r>
            <a:rPr lang="en-US" sz="1400" kern="1200" noProof="0" dirty="0"/>
            <a:t> &amp; Comparison</a:t>
          </a:r>
        </a:p>
      </dsp:txBody>
      <dsp:txXfrm>
        <a:off x="5506688" y="3486550"/>
        <a:ext cx="1150122" cy="2324367"/>
      </dsp:txXfrm>
    </dsp:sp>
    <dsp:sp modelId="{A271D321-7910-4F9A-BE0F-8D5E75E0FC3C}">
      <dsp:nvSpPr>
        <dsp:cNvPr id="0" name=""/>
        <dsp:cNvSpPr/>
      </dsp:nvSpPr>
      <dsp:spPr>
        <a:xfrm>
          <a:off x="579120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49829" y="0"/>
          <a:ext cx="967054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49829" y="0"/>
        <a:ext cx="967054" cy="2324367"/>
      </dsp:txXfrm>
    </dsp:sp>
    <dsp:sp modelId="{EB21C87F-DA82-42F1-9CC1-2012FC55EAA9}">
      <dsp:nvSpPr>
        <dsp:cNvPr id="0" name=""/>
        <dsp:cNvSpPr/>
      </dsp:nvSpPr>
      <dsp:spPr>
        <a:xfrm>
          <a:off x="694281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69353" y="3486550"/>
          <a:ext cx="92935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69353" y="3486550"/>
        <a:ext cx="929358" cy="2324367"/>
      </dsp:txXfrm>
    </dsp:sp>
    <dsp:sp modelId="{FDD99BD6-5339-4104-A41C-AA3473CF5574}">
      <dsp:nvSpPr>
        <dsp:cNvPr id="0" name=""/>
        <dsp:cNvSpPr/>
      </dsp:nvSpPr>
      <dsp:spPr>
        <a:xfrm>
          <a:off x="804348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1057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10577" y="0"/>
        <a:ext cx="1048263" cy="2324367"/>
      </dsp:txXfrm>
    </dsp:sp>
    <dsp:sp modelId="{72184247-47AF-452E-B84C-4251A01C060D}">
      <dsp:nvSpPr>
        <dsp:cNvPr id="0" name=""/>
        <dsp:cNvSpPr/>
      </dsp:nvSpPr>
      <dsp:spPr>
        <a:xfrm>
          <a:off x="914416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 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09874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788381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580" y="1011383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5580" y="2418173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437" y="2940244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2437" y="4581753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215" y="5129974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712437" y="6413698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7531504" y="5470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504" y="849397"/>
            <a:ext cx="2158192" cy="44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2182</Words>
  <Application>Microsoft Office PowerPoint</Application>
  <PresentationFormat>Breitbild</PresentationFormat>
  <Paragraphs>633</Paragraphs>
  <Slides>35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 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Normalization, Gaussian approximation 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 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28</cp:revision>
  <dcterms:created xsi:type="dcterms:W3CDTF">2022-05-12T14:00:49Z</dcterms:created>
  <dcterms:modified xsi:type="dcterms:W3CDTF">2022-05-16T19:47:51Z</dcterms:modified>
</cp:coreProperties>
</file>