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6453" autoAdjust="0"/>
  </p:normalViewPr>
  <p:slideViewPr>
    <p:cSldViewPr snapToGrid="0">
      <p:cViewPr varScale="1">
        <p:scale>
          <a:sx n="99" d="100"/>
          <a:sy n="99" d="100"/>
        </p:scale>
        <p:origin x="162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 err="1"/>
            <a:t>Wrapup</a:t>
          </a:r>
          <a:r>
            <a:rPr lang="en-US" sz="1400" dirty="0"/>
            <a:t> data analysis</a:t>
          </a:r>
        </a:p>
        <a:p>
          <a:endParaRPr lang="en-US" sz="1400" dirty="0"/>
        </a:p>
        <a:p>
          <a:r>
            <a:rPr lang="en-US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018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Wrapup</a:t>
          </a:r>
          <a:r>
            <a:rPr lang="en-US" sz="1400" kern="1200" dirty="0"/>
            <a:t>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92905" y="3486550"/>
          <a:ext cx="84934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presentation &amp; report</a:t>
          </a:r>
        </a:p>
      </dsp:txBody>
      <dsp:txXfrm>
        <a:off x="7892905" y="3486550"/>
        <a:ext cx="849346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 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E…</a:t>
            </a:r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AE191-A2F4-44A7-C053-DC9BF2F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42617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5440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</a:t>
            </a:r>
            <a:r>
              <a:rPr lang="en-GB" sz="2800" dirty="0" err="1">
                <a:solidFill>
                  <a:schemeClr val="bg1"/>
                </a:solidFill>
              </a:rPr>
              <a:t>proteindatabase</a:t>
            </a:r>
            <a:r>
              <a:rPr lang="en-GB" sz="2800" dirty="0">
                <a:solidFill>
                  <a:schemeClr val="bg1"/>
                </a:solidFill>
              </a:rPr>
              <a:t>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Microsoft Office PowerPoint</Application>
  <PresentationFormat>Breitbild</PresentationFormat>
  <Paragraphs>614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3</cp:revision>
  <dcterms:created xsi:type="dcterms:W3CDTF">2022-05-12T14:00:49Z</dcterms:created>
  <dcterms:modified xsi:type="dcterms:W3CDTF">2022-05-15T05:33:54Z</dcterms:modified>
</cp:coreProperties>
</file>