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C65A"/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3280" autoAdjust="0"/>
  </p:normalViewPr>
  <p:slideViewPr>
    <p:cSldViewPr snapToGrid="0">
      <p:cViewPr varScale="1">
        <p:scale>
          <a:sx n="68" d="100"/>
          <a:sy n="68" d="100"/>
        </p:scale>
        <p:origin x="10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16/07/2022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18 Proteins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maxime</a:t>
            </a:r>
            <a:r>
              <a:rPr lang="de-DE" dirty="0" smtClean="0"/>
              <a:t> in </a:t>
            </a:r>
            <a:r>
              <a:rPr lang="de-DE" dirty="0" err="1" smtClean="0"/>
              <a:t>protein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bind RNA/</a:t>
            </a:r>
            <a:r>
              <a:rPr lang="de-DE" baseline="0" dirty="0" err="1" smtClean="0"/>
              <a:t>whose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RNA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just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environmental </a:t>
            </a:r>
            <a:r>
              <a:rPr lang="de-DE" baseline="0" dirty="0" err="1" smtClean="0"/>
              <a:t>stimuli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enabeling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RNA in all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RBPs </a:t>
            </a:r>
            <a:r>
              <a:rPr lang="de-DE" dirty="0" err="1" smtClean="0"/>
              <a:t>occur</a:t>
            </a:r>
            <a:r>
              <a:rPr lang="de-DE" dirty="0" smtClean="0"/>
              <a:t> in </a:t>
            </a:r>
            <a:r>
              <a:rPr lang="de-DE" dirty="0" err="1" smtClean="0"/>
              <a:t>Mitosis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cell-cycle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r>
              <a:rPr lang="de-DE" dirty="0" smtClean="0"/>
              <a:t> </a:t>
            </a:r>
            <a:r>
              <a:rPr lang="de-DE" dirty="0" err="1" smtClean="0"/>
              <a:t>constitutively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r>
              <a:rPr lang="de-DE" dirty="0" smtClean="0"/>
              <a:t> &amp;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endParaRPr lang="de-DE" dirty="0" smtClean="0"/>
          </a:p>
          <a:p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: Protein loses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treatment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most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directly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Right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: Protein </a:t>
            </a:r>
            <a:r>
              <a:rPr lang="de-DE" baseline="0" dirty="0" err="1" smtClean="0">
                <a:sym typeface="Wingdings" panose="05000000000000000000" pitchFamily="2" charset="2"/>
              </a:rPr>
              <a:t>gains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interaction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partners</a:t>
            </a:r>
            <a:r>
              <a:rPr lang="de-DE" baseline="0" dirty="0" smtClean="0">
                <a:sym typeface="Wingdings" panose="05000000000000000000" pitchFamily="2" charset="2"/>
              </a:rPr>
              <a:t>: RNA </a:t>
            </a:r>
            <a:r>
              <a:rPr lang="de-DE" baseline="0" dirty="0" err="1" smtClean="0">
                <a:sym typeface="Wingdings" panose="05000000000000000000" pitchFamily="2" charset="2"/>
              </a:rPr>
              <a:t>dependent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loosing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sites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become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RBPs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an </a:t>
            </a:r>
            <a:r>
              <a:rPr lang="de-DE" baseline="0" dirty="0" err="1" smtClean="0">
                <a:sym typeface="Wingdings" panose="05000000000000000000" pitchFamily="2" charset="2"/>
              </a:rPr>
              <a:t>opportunity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involved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almost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cellular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Targeting</a:t>
            </a:r>
            <a:r>
              <a:rPr lang="de-DE" baseline="0" dirty="0" smtClean="0">
                <a:sym typeface="Wingdings" panose="05000000000000000000" pitchFamily="2" charset="2"/>
              </a:rPr>
              <a:t> RBPs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introduce</a:t>
            </a:r>
            <a:r>
              <a:rPr lang="de-DE" baseline="0" dirty="0" smtClean="0">
                <a:sym typeface="Wingdings" panose="05000000000000000000" pitchFamily="2" charset="2"/>
              </a:rPr>
              <a:t> a fundamental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estimate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validation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RBPs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obtained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experimental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overlap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RBPs</a:t>
            </a:r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not find an RBP (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</a:t>
            </a:r>
            <a:r>
              <a:rPr lang="de-DE" baseline="0" dirty="0" smtClean="0"/>
              <a:t> (also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endParaRPr lang="de-DE" baseline="0" dirty="0" smtClean="0"/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endParaRPr lang="de-DE" baseline="0" dirty="0" smtClean="0"/>
          </a:p>
          <a:p>
            <a:r>
              <a:rPr lang="de-DE" baseline="0" dirty="0" err="1" smtClean="0"/>
              <a:t>Others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, but also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detects</a:t>
            </a:r>
            <a:r>
              <a:rPr lang="de-DE" baseline="0" dirty="0" smtClean="0"/>
              <a:t> RNA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, but also RNA </a:t>
            </a:r>
            <a:r>
              <a:rPr lang="de-DE" baseline="0" dirty="0" err="1" smtClean="0"/>
              <a:t>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intrinsically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regions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coil</a:t>
            </a:r>
            <a:r>
              <a:rPr lang="de-DE" baseline="0" dirty="0" smtClean="0"/>
              <a:t>: 81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16.07.2022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100" dirty="0"/>
              <a:t>Created</a:t>
            </a:r>
            <a:r>
              <a:rPr lang="de-DE" sz="1100" dirty="0"/>
              <a:t> </a:t>
            </a:r>
            <a:r>
              <a:rPr lang="en-GB" sz="1100" dirty="0"/>
              <a:t>with</a:t>
            </a:r>
            <a:r>
              <a:rPr lang="de-DE" sz="11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758190" y="1004341"/>
            <a:ext cx="54114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Do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maxima</a:t>
            </a:r>
            <a:r>
              <a:rPr lang="de-DE" sz="2200" dirty="0"/>
              <a:t> </a:t>
            </a:r>
            <a:r>
              <a:rPr lang="de-DE" sz="2200" dirty="0" err="1"/>
              <a:t>align</a:t>
            </a:r>
            <a:r>
              <a:rPr lang="de-DE" sz="22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Maxima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same </a:t>
            </a:r>
            <a:r>
              <a:rPr lang="de-DE" sz="2200" dirty="0" err="1"/>
              <a:t>fraction</a:t>
            </a:r>
            <a:r>
              <a:rPr lang="de-DE" sz="22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132638" y="4337968"/>
            <a:ext cx="5570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Shifting</a:t>
            </a:r>
            <a:r>
              <a:rPr lang="de-DE" sz="1400" dirty="0" smtClean="0"/>
              <a:t> </a:t>
            </a:r>
            <a:r>
              <a:rPr lang="de-DE" sz="1400" dirty="0" err="1" smtClean="0"/>
              <a:t>protein</a:t>
            </a:r>
            <a:r>
              <a:rPr lang="de-DE" sz="1400" dirty="0" smtClean="0"/>
              <a:t> </a:t>
            </a:r>
            <a:r>
              <a:rPr lang="de-DE" sz="1400" dirty="0" err="1" smtClean="0"/>
              <a:t>which</a:t>
            </a:r>
            <a:r>
              <a:rPr lang="de-DE" sz="1400" dirty="0" smtClean="0"/>
              <a:t> </a:t>
            </a:r>
            <a:r>
              <a:rPr lang="de-DE" sz="1400" dirty="0" err="1" smtClean="0"/>
              <a:t>shows</a:t>
            </a:r>
            <a:r>
              <a:rPr lang="de-DE" sz="1400" dirty="0" smtClean="0"/>
              <a:t> global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local</a:t>
            </a:r>
            <a:r>
              <a:rPr lang="de-DE" sz="1400" dirty="0" smtClean="0"/>
              <a:t> </a:t>
            </a:r>
            <a:r>
              <a:rPr lang="de-DE" sz="1400" dirty="0" err="1" smtClean="0"/>
              <a:t>maxima</a:t>
            </a:r>
            <a:endParaRPr lang="de-DE" sz="1400" dirty="0" smtClean="0"/>
          </a:p>
          <a:p>
            <a:r>
              <a:rPr lang="de-DE" sz="1400" dirty="0" err="1" smtClean="0">
                <a:solidFill>
                  <a:srgbClr val="FF0000"/>
                </a:solidFill>
              </a:rPr>
              <a:t>RNase</a:t>
            </a:r>
            <a:endParaRPr lang="de-DE" sz="1400" dirty="0" smtClean="0">
              <a:solidFill>
                <a:srgbClr val="FF0000"/>
              </a:solidFill>
            </a:endParaRPr>
          </a:p>
          <a:p>
            <a:r>
              <a:rPr lang="de-DE" sz="1400" dirty="0" err="1" smtClean="0">
                <a:solidFill>
                  <a:srgbClr val="0070C0"/>
                </a:solidFill>
              </a:rPr>
              <a:t>control</a:t>
            </a:r>
            <a:endParaRPr lang="de-DE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38200" y="4023360"/>
            <a:ext cx="79963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Results</a:t>
            </a:r>
            <a:endParaRPr lang="de-DE" sz="2200" dirty="0" smtClean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5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3"/>
            <a:ext cx="2863243" cy="2861772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582" y="357150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317727" y="1313072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Method</a:t>
            </a:r>
            <a:r>
              <a:rPr lang="de-DE" sz="2200" dirty="0"/>
              <a:t>: k-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  <a:r>
              <a:rPr lang="de-DE" sz="2200" dirty="0" err="1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Determining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right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41669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652748" cy="2664825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Regression </a:t>
            </a:r>
            <a:r>
              <a:rPr lang="en-US" sz="3000" dirty="0" err="1">
                <a:solidFill>
                  <a:schemeClr val="bg1"/>
                </a:solidFill>
              </a:rPr>
              <a:t>analyisis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Variable: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predicted</a:t>
            </a:r>
            <a:r>
              <a:rPr lang="de-DE" sz="2200" dirty="0">
                <a:sym typeface="Wingdings" panose="05000000000000000000" pitchFamily="2" charset="2"/>
              </a:rPr>
              <a:t>: </a:t>
            </a:r>
            <a:r>
              <a:rPr lang="de-DE" sz="2200" dirty="0" err="1">
                <a:sym typeface="Wingdings" panose="05000000000000000000" pitchFamily="2" charset="2"/>
              </a:rPr>
              <a:t>absoulte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x-</a:t>
            </a:r>
            <a:r>
              <a:rPr lang="de-DE" sz="2200" dirty="0" err="1">
                <a:sym typeface="Wingdings" panose="05000000000000000000" pitchFamily="2" charset="2"/>
              </a:rPr>
              <a:t>shifts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40003" y="3329251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37" y="1690688"/>
            <a:ext cx="5360963" cy="3311183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652748" cy="2664825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Regression </a:t>
            </a:r>
            <a:r>
              <a:rPr lang="en-US" sz="3000" dirty="0" err="1">
                <a:solidFill>
                  <a:schemeClr val="bg1"/>
                </a:solidFill>
              </a:rPr>
              <a:t>analyisis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104" y="2185749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7212395" y="5679669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 smtClean="0"/>
              <a:t>proteins</a:t>
            </a:r>
            <a:r>
              <a:rPr lang="de-DE" sz="2000" dirty="0" smtClean="0"/>
              <a:t>: 59.9%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43533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395" y="2439541"/>
            <a:ext cx="4418825" cy="282255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60320" y="5216476"/>
            <a:ext cx="41648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Shifting</a:t>
            </a:r>
            <a:r>
              <a:rPr lang="de-DE" dirty="0" smtClean="0"/>
              <a:t> </a:t>
            </a:r>
            <a:r>
              <a:rPr lang="de-DE" dirty="0" err="1" smtClean="0"/>
              <a:t>protein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R-</a:t>
            </a:r>
            <a:r>
              <a:rPr lang="de-DE" dirty="0" err="1" smtClean="0"/>
              <a:t>DeeP</a:t>
            </a:r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Control</a:t>
            </a:r>
          </a:p>
          <a:p>
            <a:r>
              <a:rPr lang="de-DE" dirty="0" err="1" smtClean="0">
                <a:solidFill>
                  <a:srgbClr val="00B050"/>
                </a:solidFill>
              </a:rPr>
              <a:t>Rnase</a:t>
            </a:r>
            <a:endParaRPr lang="de-DE" dirty="0" smtClean="0">
              <a:solidFill>
                <a:srgbClr val="00B050"/>
              </a:solidFill>
            </a:endParaRPr>
          </a:p>
          <a:p>
            <a:r>
              <a:rPr lang="de-DE" sz="1100" dirty="0"/>
              <a:t>(</a:t>
            </a:r>
            <a:r>
              <a:rPr lang="de-DE" sz="1100" dirty="0" err="1"/>
              <a:t>Caudron-Herger</a:t>
            </a:r>
            <a:r>
              <a:rPr lang="de-DE" sz="1100" dirty="0"/>
              <a:t>, </a:t>
            </a:r>
            <a:r>
              <a:rPr lang="de-DE" sz="1100" dirty="0" err="1"/>
              <a:t>Rusin</a:t>
            </a:r>
            <a:r>
              <a:rPr lang="de-DE" sz="1100" dirty="0"/>
              <a:t> et al. 2019)</a:t>
            </a:r>
          </a:p>
        </p:txBody>
      </p:sp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b="1" dirty="0" smtClean="0">
                <a:sym typeface="Wingdings" panose="05000000000000000000" pitchFamily="2" charset="2"/>
              </a:rPr>
              <a:t>92</a:t>
            </a:r>
            <a:r>
              <a:rPr lang="de-DE" sz="2200" b="1" dirty="0" smtClean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65943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500" dirty="0" err="1"/>
              <a:t>What</a:t>
            </a:r>
            <a:r>
              <a:rPr lang="de-DE" sz="3500" dirty="0"/>
              <a:t> do </a:t>
            </a:r>
            <a:r>
              <a:rPr lang="de-DE" sz="3500" dirty="0" err="1"/>
              <a:t>the</a:t>
            </a:r>
            <a:r>
              <a:rPr lang="de-DE" sz="3500" dirty="0"/>
              <a:t> RBPs </a:t>
            </a:r>
            <a:r>
              <a:rPr lang="de-DE" sz="3500" dirty="0" err="1"/>
              <a:t>have</a:t>
            </a:r>
            <a:r>
              <a:rPr lang="de-DE" sz="3500" dirty="0"/>
              <a:t> in </a:t>
            </a:r>
            <a:r>
              <a:rPr lang="de-DE" sz="3500" dirty="0" err="1"/>
              <a:t>common</a:t>
            </a:r>
            <a:r>
              <a:rPr lang="de-DE" sz="3500" dirty="0"/>
              <a:t>?  </a:t>
            </a:r>
          </a:p>
          <a:p>
            <a:pPr algn="ctr"/>
            <a:r>
              <a:rPr lang="de-DE" sz="3500" dirty="0" err="1"/>
              <a:t>Comparison</a:t>
            </a:r>
            <a:r>
              <a:rPr lang="de-DE" sz="3500" dirty="0"/>
              <a:t> </a:t>
            </a:r>
            <a:r>
              <a:rPr lang="de-DE" sz="3500" dirty="0" err="1"/>
              <a:t>with</a:t>
            </a:r>
            <a:r>
              <a:rPr lang="de-DE" sz="3500" dirty="0"/>
              <a:t> R-</a:t>
            </a:r>
            <a:r>
              <a:rPr lang="de-DE" sz="3500" dirty="0" err="1"/>
              <a:t>DeeP</a:t>
            </a:r>
            <a:endParaRPr lang="de-DE" sz="35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/>
              <a:t>Funktion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hromatin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ell</a:t>
            </a:r>
            <a:r>
              <a:rPr lang="de-DE" sz="2200" dirty="0" smtClean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</a:t>
            </a:r>
            <a:r>
              <a:rPr lang="de-DE" sz="2200" dirty="0" err="1" smtClean="0"/>
              <a:t>rain</a:t>
            </a:r>
            <a:r>
              <a:rPr lang="de-DE" sz="2200" dirty="0" smtClean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smtClean="0"/>
              <a:t>native </a:t>
            </a:r>
            <a:r>
              <a:rPr lang="de-DE" sz="2200" dirty="0" err="1" smtClean="0"/>
              <a:t>and</a:t>
            </a:r>
            <a:r>
              <a:rPr lang="de-DE" sz="2200" dirty="0" smtClean="0"/>
              <a:t> adaptive </a:t>
            </a:r>
            <a:r>
              <a:rPr lang="de-DE" sz="2200" dirty="0" err="1" smtClean="0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</a:t>
            </a:r>
            <a:r>
              <a:rPr lang="de-DE" sz="2200" dirty="0" err="1" smtClean="0"/>
              <a:t>ranscription</a:t>
            </a:r>
            <a:r>
              <a:rPr lang="de-DE" sz="2200" dirty="0" smtClean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 smtClean="0"/>
              <a:t>ribosome</a:t>
            </a:r>
            <a:r>
              <a:rPr lang="de-DE" sz="2200" dirty="0" smtClean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9955271" cy="11276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 105 </a:t>
            </a:r>
            <a:r>
              <a:rPr lang="de-DE" sz="2200" dirty="0" smtClean="0"/>
              <a:t>Proteins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047597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 smtClean="0">
                <a:sym typeface="Wingdings" panose="05000000000000000000" pitchFamily="2" charset="2"/>
              </a:rPr>
              <a:t>89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745416" y="5047597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</a:t>
            </a:r>
            <a:r>
              <a:rPr lang="de-DE" sz="2200" b="1" dirty="0" smtClean="0"/>
              <a:t>Domain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69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smtClean="0"/>
              <a:t>RBPs</a:t>
            </a:r>
          </a:p>
          <a:p>
            <a:pPr algn="ctr">
              <a:lnSpc>
                <a:spcPct val="170000"/>
              </a:lnSpc>
            </a:pPr>
            <a:r>
              <a:rPr lang="de-DE" sz="11200" dirty="0" smtClean="0"/>
              <a:t>Common Domains</a:t>
            </a:r>
            <a:endParaRPr lang="de-DE" sz="11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&amp; </a:t>
            </a:r>
            <a:r>
              <a:rPr lang="de-DE" sz="2200" dirty="0" err="1" smtClean="0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 smtClean="0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169" y="180918"/>
            <a:ext cx="831708" cy="6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r>
              <a:rPr lang="de-DE" sz="3200" dirty="0" smtClean="0"/>
              <a:t> &amp; Outlook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Brain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Embroynic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0018468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0018468" y="399796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982200" y="5269884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mRNA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&amp; </a:t>
            </a:r>
            <a:r>
              <a:rPr lang="de-DE" dirty="0" err="1" smtClean="0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Created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BioRender.com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217575" y="2616107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Cytoskeleton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12" grpId="0"/>
      <p:bldP spid="13" grpId="0"/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855052" y="6041956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035228" y="5162843"/>
            <a:ext cx="6235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RBP score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proteins</a:t>
            </a:r>
            <a:r>
              <a:rPr lang="de-DE" sz="2200" dirty="0" smtClean="0"/>
              <a:t> </a:t>
            </a:r>
            <a:r>
              <a:rPr lang="de-DE" sz="2200" dirty="0" err="1" smtClean="0"/>
              <a:t>we</a:t>
            </a:r>
            <a:r>
              <a:rPr lang="de-DE" sz="2200" dirty="0" smtClean="0"/>
              <a:t> </a:t>
            </a:r>
            <a:r>
              <a:rPr lang="de-DE" sz="2200" dirty="0" err="1" smtClean="0"/>
              <a:t>found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>
                <a:sym typeface="Wingdings" panose="05000000000000000000" pitchFamily="2" charset="2"/>
              </a:rPr>
              <a:t> 7081 Proteins </a:t>
            </a:r>
            <a:r>
              <a:rPr lang="de-DE" sz="2200" dirty="0" err="1">
                <a:sym typeface="Wingdings" panose="05000000000000000000" pitchFamily="2" charset="2"/>
              </a:rPr>
              <a:t>left</a:t>
            </a:r>
            <a:r>
              <a:rPr lang="de-DE" sz="2200" dirty="0">
                <a:sym typeface="Wingdings" panose="05000000000000000000" pitchFamily="2" charset="2"/>
              </a:rPr>
              <a:t> after </a:t>
            </a:r>
            <a:r>
              <a:rPr lang="de-DE" sz="2200" dirty="0" err="1">
                <a:sym typeface="Wingdings" panose="05000000000000000000" pitchFamily="2" charset="2"/>
              </a:rPr>
              <a:t>data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cleanup</a:t>
            </a:r>
            <a:endParaRPr lang="de-DE" sz="22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107090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err="1"/>
              <a:t>before</a:t>
            </a:r>
            <a:r>
              <a:rPr lang="de-DE" sz="1600" dirty="0"/>
              <a:t> </a:t>
            </a:r>
            <a:r>
              <a:rPr lang="de-DE" sz="1600" dirty="0" err="1" smtClean="0"/>
              <a:t>normalization</a:t>
            </a:r>
            <a:endParaRPr lang="de-DE" sz="1600" dirty="0" smtClean="0"/>
          </a:p>
          <a:p>
            <a:r>
              <a:rPr lang="de-DE" sz="1600" dirty="0" smtClean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 smtClean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 smtClean="0">
                <a:solidFill>
                  <a:srgbClr val="71C65A"/>
                </a:solidFill>
              </a:rPr>
              <a:t>Rep3</a:t>
            </a:r>
            <a:endParaRPr lang="de-DE" sz="1600" dirty="0">
              <a:solidFill>
                <a:srgbClr val="71C65A"/>
              </a:solidFill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465379" y="5067094"/>
            <a:ext cx="4266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Protein </a:t>
            </a:r>
            <a:r>
              <a:rPr lang="de-DE" sz="1600" dirty="0" err="1"/>
              <a:t>Amount</a:t>
            </a:r>
            <a:r>
              <a:rPr lang="de-DE" sz="1600" dirty="0"/>
              <a:t> in Rep1, Rep2, Rep3 </a:t>
            </a:r>
            <a:r>
              <a:rPr lang="de-DE" sz="1600" dirty="0" smtClean="0"/>
              <a:t>after </a:t>
            </a:r>
            <a:r>
              <a:rPr lang="de-DE" sz="1600" dirty="0" err="1" smtClean="0"/>
              <a:t>normalization</a:t>
            </a:r>
            <a:endParaRPr lang="de-DE" sz="1600" dirty="0" smtClean="0"/>
          </a:p>
          <a:p>
            <a:r>
              <a:rPr lang="de-DE" sz="1600" dirty="0" smtClean="0">
                <a:solidFill>
                  <a:srgbClr val="FF0000"/>
                </a:solidFill>
              </a:rPr>
              <a:t>Rep1</a:t>
            </a:r>
          </a:p>
          <a:p>
            <a:r>
              <a:rPr lang="de-DE" sz="1600" dirty="0" smtClean="0">
                <a:solidFill>
                  <a:srgbClr val="0070C0"/>
                </a:solidFill>
              </a:rPr>
              <a:t>Rep2</a:t>
            </a:r>
          </a:p>
          <a:p>
            <a:r>
              <a:rPr lang="de-DE" sz="1600" dirty="0" smtClean="0">
                <a:solidFill>
                  <a:srgbClr val="71C65A"/>
                </a:solidFill>
              </a:rPr>
              <a:t>Rep3</a:t>
            </a:r>
            <a:endParaRPr lang="de-DE" sz="1600" dirty="0">
              <a:solidFill>
                <a:srgbClr val="71C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smtClean="0"/>
              <a:t>	</a:t>
            </a:r>
            <a:r>
              <a:rPr lang="de-DE" sz="2200" dirty="0" err="1" smtClean="0"/>
              <a:t>Comparing</a:t>
            </a:r>
            <a:r>
              <a:rPr lang="de-DE" sz="2200" dirty="0" smtClean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 smtClean="0"/>
              <a:t>fraction</a:t>
            </a:r>
            <a:endParaRPr lang="de-DE" sz="2200" dirty="0" smtClean="0"/>
          </a:p>
          <a:p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Microsoft Office PowerPoint</Application>
  <PresentationFormat>Breitbild</PresentationFormat>
  <Paragraphs>392</Paragraphs>
  <Slides>30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Katharina Lotter</cp:lastModifiedBy>
  <cp:revision>164</cp:revision>
  <dcterms:created xsi:type="dcterms:W3CDTF">2022-05-12T14:00:49Z</dcterms:created>
  <dcterms:modified xsi:type="dcterms:W3CDTF">2022-07-16T19:36:24Z</dcterms:modified>
</cp:coreProperties>
</file>