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82353" autoAdjust="0"/>
  </p:normalViewPr>
  <p:slideViewPr>
    <p:cSldViewPr snapToGrid="0">
      <p:cViewPr varScale="1">
        <p:scale>
          <a:sx n="78" d="100"/>
          <a:sy n="78" d="100"/>
        </p:scale>
        <p:origin x="168" y="1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  <a:endParaRPr lang="en-US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Repetition &amp;</a:t>
          </a:r>
        </a:p>
        <a:p>
          <a:r>
            <a:rPr lang="en-US" sz="1400" dirty="0"/>
            <a:t>Comparison</a:t>
          </a:r>
          <a:endParaRPr lang="en-US" sz="1400" dirty="0">
            <a:solidFill>
              <a:srgbClr val="FF0000"/>
            </a:solidFill>
          </a:endParaRP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&amp;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5260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 custScaleX="95380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</a:t>
          </a:r>
          <a:r>
            <a:rPr lang="en-US" sz="1400" noProof="0" dirty="0">
              <a:solidFill>
                <a:schemeClr val="tx1"/>
              </a:solidFill>
            </a:rPr>
            <a:t>omparison</a:t>
          </a:r>
          <a:endParaRPr lang="en-US" sz="1400" noProof="0" dirty="0">
            <a:solidFill>
              <a:srgbClr val="FF0000"/>
            </a:solidFill>
          </a:endParaRP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2558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  <a:endParaRPr lang="en-US" sz="1400" noProof="0" dirty="0">
            <a:solidFill>
              <a:srgbClr val="FF0000"/>
            </a:solidFill>
          </a:endParaRP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5260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 custScaleX="92891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 &amp; 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Repetition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&amp;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 custScaleX="93047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677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  <a:endParaRPr lang="en-US" sz="1400" kern="1200" dirty="0"/>
        </a:p>
      </dsp:txBody>
      <dsp:txXfrm>
        <a:off x="3677" y="0"/>
        <a:ext cx="1053127" cy="2324367"/>
      </dsp:txXfrm>
    </dsp:sp>
    <dsp:sp modelId="{2C22C249-745A-4F49-A4A3-E23684FDD763}">
      <dsp:nvSpPr>
        <dsp:cNvPr id="0" name=""/>
        <dsp:cNvSpPr/>
      </dsp:nvSpPr>
      <dsp:spPr>
        <a:xfrm>
          <a:off x="23969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9461" y="348655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09461" y="3486550"/>
        <a:ext cx="1053127" cy="2324367"/>
      </dsp:txXfrm>
    </dsp:sp>
    <dsp:sp modelId="{5E4A987C-48F9-4592-A0ED-B98CECC2DC5A}">
      <dsp:nvSpPr>
        <dsp:cNvPr id="0" name=""/>
        <dsp:cNvSpPr/>
      </dsp:nvSpPr>
      <dsp:spPr>
        <a:xfrm>
          <a:off x="134547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15245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15245" y="0"/>
        <a:ext cx="1053127" cy="2324367"/>
      </dsp:txXfrm>
    </dsp:sp>
    <dsp:sp modelId="{A3812726-53FC-4C87-9C59-E0C46E26AECA}">
      <dsp:nvSpPr>
        <dsp:cNvPr id="0" name=""/>
        <dsp:cNvSpPr/>
      </dsp:nvSpPr>
      <dsp:spPr>
        <a:xfrm>
          <a:off x="245126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21029" y="348655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21029" y="3486550"/>
        <a:ext cx="1053127" cy="2324367"/>
      </dsp:txXfrm>
    </dsp:sp>
    <dsp:sp modelId="{CCBD143A-C550-46B3-A8D1-A77600783F58}">
      <dsp:nvSpPr>
        <dsp:cNvPr id="0" name=""/>
        <dsp:cNvSpPr/>
      </dsp:nvSpPr>
      <dsp:spPr>
        <a:xfrm>
          <a:off x="355704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26812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26812" y="0"/>
        <a:ext cx="1053127" cy="2324367"/>
      </dsp:txXfrm>
    </dsp:sp>
    <dsp:sp modelId="{626AFBA3-1EF1-4427-81DA-F7148E607606}">
      <dsp:nvSpPr>
        <dsp:cNvPr id="0" name=""/>
        <dsp:cNvSpPr/>
      </dsp:nvSpPr>
      <dsp:spPr>
        <a:xfrm>
          <a:off x="466283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32596" y="3486550"/>
          <a:ext cx="110852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Repetition 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Comparison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5532596" y="3486550"/>
        <a:ext cx="1108521" cy="2324367"/>
      </dsp:txXfrm>
    </dsp:sp>
    <dsp:sp modelId="{A271D321-7910-4F9A-BE0F-8D5E75E0FC3C}">
      <dsp:nvSpPr>
        <dsp:cNvPr id="0" name=""/>
        <dsp:cNvSpPr/>
      </dsp:nvSpPr>
      <dsp:spPr>
        <a:xfrm>
          <a:off x="579631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37079" y="0"/>
          <a:ext cx="96651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&amp;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37079" y="0"/>
        <a:ext cx="966518" cy="2324367"/>
      </dsp:txXfrm>
    </dsp:sp>
    <dsp:sp modelId="{EB21C87F-DA82-42F1-9CC1-2012FC55EAA9}">
      <dsp:nvSpPr>
        <dsp:cNvPr id="0" name=""/>
        <dsp:cNvSpPr/>
      </dsp:nvSpPr>
      <dsp:spPr>
        <a:xfrm>
          <a:off x="692979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6498" y="3486550"/>
          <a:ext cx="101924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16498" y="3486550"/>
        <a:ext cx="1019248" cy="2324367"/>
      </dsp:txXfrm>
    </dsp:sp>
    <dsp:sp modelId="{FDD99BD6-5339-4104-A41C-AA3473CF5574}">
      <dsp:nvSpPr>
        <dsp:cNvPr id="0" name=""/>
        <dsp:cNvSpPr/>
      </dsp:nvSpPr>
      <dsp:spPr>
        <a:xfrm>
          <a:off x="80355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5342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5342" y="0"/>
        <a:ext cx="1053127" cy="2324367"/>
      </dsp:txXfrm>
    </dsp:sp>
    <dsp:sp modelId="{72184247-47AF-452E-B84C-4251A01C060D}">
      <dsp:nvSpPr>
        <dsp:cNvPr id="0" name=""/>
        <dsp:cNvSpPr/>
      </dsp:nvSpPr>
      <dsp:spPr>
        <a:xfrm>
          <a:off x="914136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264" y="0"/>
          <a:ext cx="101027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</a:p>
      </dsp:txBody>
      <dsp:txXfrm>
        <a:off x="27264" y="0"/>
        <a:ext cx="1010272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 &amp; 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 &amp; 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712" y="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</a:p>
      </dsp:txBody>
      <dsp:txXfrm>
        <a:off x="712" y="0"/>
        <a:ext cx="1056775" cy="2324367"/>
      </dsp:txXfrm>
    </dsp:sp>
    <dsp:sp modelId="{2C22C249-745A-4F49-A4A3-E23684FDD763}">
      <dsp:nvSpPr>
        <dsp:cNvPr id="0" name=""/>
        <dsp:cNvSpPr/>
      </dsp:nvSpPr>
      <dsp:spPr>
        <a:xfrm>
          <a:off x="23855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0326" y="348655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0326" y="3486550"/>
        <a:ext cx="1056775" cy="2324367"/>
      </dsp:txXfrm>
    </dsp:sp>
    <dsp:sp modelId="{5E4A987C-48F9-4592-A0ED-B98CECC2DC5A}">
      <dsp:nvSpPr>
        <dsp:cNvPr id="0" name=""/>
        <dsp:cNvSpPr/>
      </dsp:nvSpPr>
      <dsp:spPr>
        <a:xfrm>
          <a:off x="134816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19940" y="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19940" y="0"/>
        <a:ext cx="1056775" cy="2324367"/>
      </dsp:txXfrm>
    </dsp:sp>
    <dsp:sp modelId="{A3812726-53FC-4C87-9C59-E0C46E26AECA}">
      <dsp:nvSpPr>
        <dsp:cNvPr id="0" name=""/>
        <dsp:cNvSpPr/>
      </dsp:nvSpPr>
      <dsp:spPr>
        <a:xfrm>
          <a:off x="245778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29555" y="348655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29555" y="3486550"/>
        <a:ext cx="1056775" cy="2324367"/>
      </dsp:txXfrm>
    </dsp:sp>
    <dsp:sp modelId="{CCBD143A-C550-46B3-A8D1-A77600783F58}">
      <dsp:nvSpPr>
        <dsp:cNvPr id="0" name=""/>
        <dsp:cNvSpPr/>
      </dsp:nvSpPr>
      <dsp:spPr>
        <a:xfrm>
          <a:off x="356739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39169" y="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39169" y="0"/>
        <a:ext cx="1056775" cy="2324367"/>
      </dsp:txXfrm>
    </dsp:sp>
    <dsp:sp modelId="{626AFBA3-1EF1-4427-81DA-F7148E607606}">
      <dsp:nvSpPr>
        <dsp:cNvPr id="0" name=""/>
        <dsp:cNvSpPr/>
      </dsp:nvSpPr>
      <dsp:spPr>
        <a:xfrm>
          <a:off x="467701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48784" y="3486550"/>
          <a:ext cx="10838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</a:t>
          </a:r>
          <a:r>
            <a:rPr lang="en-US" sz="1400" kern="1200" noProof="0" dirty="0">
              <a:solidFill>
                <a:schemeClr val="tx1"/>
              </a:solidFill>
            </a:rPr>
            <a:t>omparison</a:t>
          </a:r>
          <a:endParaRPr lang="en-US" sz="1400" kern="1200" noProof="0" dirty="0">
            <a:solidFill>
              <a:srgbClr val="FF0000"/>
            </a:solidFill>
          </a:endParaRPr>
        </a:p>
      </dsp:txBody>
      <dsp:txXfrm>
        <a:off x="5548784" y="3486550"/>
        <a:ext cx="1083807" cy="2324367"/>
      </dsp:txXfrm>
    </dsp:sp>
    <dsp:sp modelId="{A271D321-7910-4F9A-BE0F-8D5E75E0FC3C}">
      <dsp:nvSpPr>
        <dsp:cNvPr id="0" name=""/>
        <dsp:cNvSpPr/>
      </dsp:nvSpPr>
      <dsp:spPr>
        <a:xfrm>
          <a:off x="580014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26365" y="0"/>
          <a:ext cx="9749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26365" y="0"/>
        <a:ext cx="974907" cy="2324367"/>
      </dsp:txXfrm>
    </dsp:sp>
    <dsp:sp modelId="{EB21C87F-DA82-42F1-9CC1-2012FC55EAA9}">
      <dsp:nvSpPr>
        <dsp:cNvPr id="0" name=""/>
        <dsp:cNvSpPr/>
      </dsp:nvSpPr>
      <dsp:spPr>
        <a:xfrm>
          <a:off x="692327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54980" y="3486550"/>
          <a:ext cx="93690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54980" y="3486550"/>
        <a:ext cx="936905" cy="2324367"/>
      </dsp:txXfrm>
    </dsp:sp>
    <dsp:sp modelId="{FDD99BD6-5339-4104-A41C-AA3473CF5574}">
      <dsp:nvSpPr>
        <dsp:cNvPr id="0" name=""/>
        <dsp:cNvSpPr/>
      </dsp:nvSpPr>
      <dsp:spPr>
        <a:xfrm>
          <a:off x="803288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4660" y="0"/>
          <a:ext cx="105677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4660" y="0"/>
        <a:ext cx="1056775" cy="2324367"/>
      </dsp:txXfrm>
    </dsp:sp>
    <dsp:sp modelId="{72184247-47AF-452E-B84C-4251A01C060D}">
      <dsp:nvSpPr>
        <dsp:cNvPr id="0" name=""/>
        <dsp:cNvSpPr/>
      </dsp:nvSpPr>
      <dsp:spPr>
        <a:xfrm>
          <a:off x="91425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677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</a:p>
      </dsp:txBody>
      <dsp:txXfrm>
        <a:off x="3677" y="0"/>
        <a:ext cx="1053127" cy="2324367"/>
      </dsp:txXfrm>
    </dsp:sp>
    <dsp:sp modelId="{2C22C249-745A-4F49-A4A3-E23684FDD763}">
      <dsp:nvSpPr>
        <dsp:cNvPr id="0" name=""/>
        <dsp:cNvSpPr/>
      </dsp:nvSpPr>
      <dsp:spPr>
        <a:xfrm>
          <a:off x="23969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9461" y="348655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9461" y="3486550"/>
        <a:ext cx="1053127" cy="2324367"/>
      </dsp:txXfrm>
    </dsp:sp>
    <dsp:sp modelId="{5E4A987C-48F9-4592-A0ED-B98CECC2DC5A}">
      <dsp:nvSpPr>
        <dsp:cNvPr id="0" name=""/>
        <dsp:cNvSpPr/>
      </dsp:nvSpPr>
      <dsp:spPr>
        <a:xfrm>
          <a:off x="134547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15245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15245" y="0"/>
        <a:ext cx="1053127" cy="2324367"/>
      </dsp:txXfrm>
    </dsp:sp>
    <dsp:sp modelId="{A3812726-53FC-4C87-9C59-E0C46E26AECA}">
      <dsp:nvSpPr>
        <dsp:cNvPr id="0" name=""/>
        <dsp:cNvSpPr/>
      </dsp:nvSpPr>
      <dsp:spPr>
        <a:xfrm>
          <a:off x="245126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21029" y="348655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21029" y="3486550"/>
        <a:ext cx="1053127" cy="2324367"/>
      </dsp:txXfrm>
    </dsp:sp>
    <dsp:sp modelId="{CCBD143A-C550-46B3-A8D1-A77600783F58}">
      <dsp:nvSpPr>
        <dsp:cNvPr id="0" name=""/>
        <dsp:cNvSpPr/>
      </dsp:nvSpPr>
      <dsp:spPr>
        <a:xfrm>
          <a:off x="355704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26812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26812" y="0"/>
        <a:ext cx="1053127" cy="2324367"/>
      </dsp:txXfrm>
    </dsp:sp>
    <dsp:sp modelId="{626AFBA3-1EF1-4427-81DA-F7148E607606}">
      <dsp:nvSpPr>
        <dsp:cNvPr id="0" name=""/>
        <dsp:cNvSpPr/>
      </dsp:nvSpPr>
      <dsp:spPr>
        <a:xfrm>
          <a:off x="466283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32596" y="3486550"/>
          <a:ext cx="110852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  <a:endParaRPr lang="en-US" sz="1400" kern="1200" noProof="0" dirty="0">
            <a:solidFill>
              <a:srgbClr val="FF0000"/>
            </a:solidFill>
          </a:endParaRPr>
        </a:p>
      </dsp:txBody>
      <dsp:txXfrm>
        <a:off x="5532596" y="3486550"/>
        <a:ext cx="1108521" cy="2324367"/>
      </dsp:txXfrm>
    </dsp:sp>
    <dsp:sp modelId="{A271D321-7910-4F9A-BE0F-8D5E75E0FC3C}">
      <dsp:nvSpPr>
        <dsp:cNvPr id="0" name=""/>
        <dsp:cNvSpPr/>
      </dsp:nvSpPr>
      <dsp:spPr>
        <a:xfrm>
          <a:off x="579631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34567" y="0"/>
          <a:ext cx="97154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34567" y="0"/>
        <a:ext cx="971541" cy="2324367"/>
      </dsp:txXfrm>
    </dsp:sp>
    <dsp:sp modelId="{EB21C87F-DA82-42F1-9CC1-2012FC55EAA9}">
      <dsp:nvSpPr>
        <dsp:cNvPr id="0" name=""/>
        <dsp:cNvSpPr/>
      </dsp:nvSpPr>
      <dsp:spPr>
        <a:xfrm>
          <a:off x="692979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27366" y="3486550"/>
          <a:ext cx="99751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27366" y="3486550"/>
        <a:ext cx="997511" cy="2324367"/>
      </dsp:txXfrm>
    </dsp:sp>
    <dsp:sp modelId="{FDD99BD6-5339-4104-A41C-AA3473CF5574}">
      <dsp:nvSpPr>
        <dsp:cNvPr id="0" name=""/>
        <dsp:cNvSpPr/>
      </dsp:nvSpPr>
      <dsp:spPr>
        <a:xfrm>
          <a:off x="80355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5342" y="0"/>
          <a:ext cx="105312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5342" y="0"/>
        <a:ext cx="1053127" cy="2324367"/>
      </dsp:txXfrm>
    </dsp:sp>
    <dsp:sp modelId="{72184247-47AF-452E-B84C-4251A01C060D}">
      <dsp:nvSpPr>
        <dsp:cNvPr id="0" name=""/>
        <dsp:cNvSpPr/>
      </dsp:nvSpPr>
      <dsp:spPr>
        <a:xfrm>
          <a:off x="914136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40446" y="0"/>
          <a:ext cx="98390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</a:p>
      </dsp:txBody>
      <dsp:txXfrm>
        <a:off x="40446" y="0"/>
        <a:ext cx="983908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9620" y="0"/>
          <a:ext cx="98556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&amp; Literature review II</a:t>
          </a:r>
        </a:p>
      </dsp:txBody>
      <dsp:txXfrm>
        <a:off x="39620" y="0"/>
        <a:ext cx="985561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Repetition &amp; comparison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&amp;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28150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further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possible results and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06914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32777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9171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7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</a:t>
            </a:r>
            <a:r>
              <a:rPr lang="en-GB" sz="2800" dirty="0" err="1">
                <a:solidFill>
                  <a:schemeClr val="bg1"/>
                </a:solidFill>
              </a:rPr>
              <a:t>controlsamples</a:t>
            </a:r>
            <a:r>
              <a:rPr lang="en-GB" sz="2800" dirty="0">
                <a:solidFill>
                  <a:schemeClr val="bg1"/>
                </a:solidFill>
              </a:rPr>
              <a:t>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protein database to compare our data to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are RNA-binding proteins (RBPs) often associated with actin? 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60444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98078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 if so, what are they?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481200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(amount of)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907532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preparing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540362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Microsoft Office PowerPoint</Application>
  <PresentationFormat>Breitbild</PresentationFormat>
  <Paragraphs>567</Paragraphs>
  <Slides>34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16</cp:revision>
  <dcterms:created xsi:type="dcterms:W3CDTF">2022-05-12T14:00:49Z</dcterms:created>
  <dcterms:modified xsi:type="dcterms:W3CDTF">2022-05-15T13:01:19Z</dcterms:modified>
</cp:coreProperties>
</file>