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  <p:sldId id="294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>
        <p:scale>
          <a:sx n="40" d="100"/>
          <a:sy n="40" d="100"/>
        </p:scale>
        <p:origin x="374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 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96496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82195" y="3486550"/>
          <a:ext cx="102209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 &amp; comparison of both datasets </a:t>
          </a:r>
          <a:endParaRPr lang="en-US" sz="1400" kern="1200" noProof="0" dirty="0"/>
        </a:p>
      </dsp:txBody>
      <dsp:txXfrm>
        <a:off x="5582195" y="3486550"/>
        <a:ext cx="1022093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 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48047" y="3486550"/>
          <a:ext cx="9390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48047" y="3486550"/>
        <a:ext cx="93906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wrapping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: </a:t>
            </a:r>
            <a:r>
              <a:rPr lang="de-DE" dirty="0" err="1"/>
              <a:t>elbow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silhoutte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. k</a:t>
            </a:r>
          </a:p>
          <a:p>
            <a:r>
              <a:rPr lang="de-DE" dirty="0"/>
              <a:t>-&gt;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RBPs, and </a:t>
            </a:r>
            <a:r>
              <a:rPr lang="de-DE" dirty="0" err="1"/>
              <a:t>between</a:t>
            </a:r>
            <a:r>
              <a:rPr lang="de-DE" dirty="0"/>
              <a:t> RBPs and non RBPs.</a:t>
            </a:r>
          </a:p>
          <a:p>
            <a:r>
              <a:rPr lang="de-DE" dirty="0"/>
              <a:t>-&gt; Find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RBPs and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  <a:p>
            <a:endParaRPr lang="de-DE" dirty="0"/>
          </a:p>
          <a:p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(RBPs </a:t>
            </a:r>
            <a:r>
              <a:rPr lang="de-DE" dirty="0" err="1"/>
              <a:t>or</a:t>
            </a:r>
            <a:r>
              <a:rPr lang="de-DE" dirty="0"/>
              <a:t> not) 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RBPs, 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-&gt; AS </a:t>
            </a:r>
            <a:r>
              <a:rPr lang="de-DE" dirty="0" err="1"/>
              <a:t>preferences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predict</a:t>
            </a:r>
            <a:r>
              <a:rPr lang="de-DE" dirty="0"/>
              <a:t> RBPs 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shifts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repeating beforementioned steps</a:t>
            </a:r>
          </a:p>
          <a:p>
            <a:r>
              <a:rPr lang="en-GB" dirty="0"/>
              <a:t>compare to databases individually</a:t>
            </a:r>
          </a:p>
          <a:p>
            <a:r>
              <a:rPr lang="en-GB" dirty="0"/>
              <a:t>compare to each other</a:t>
            </a:r>
          </a:p>
          <a:p>
            <a:r>
              <a:rPr lang="en-GB" dirty="0"/>
              <a:t>-&gt; changes between cell cycle phases</a:t>
            </a:r>
          </a:p>
          <a:p>
            <a:endParaRPr lang="en-GB" dirty="0"/>
          </a:p>
          <a:p>
            <a:r>
              <a:rPr lang="en-GB" dirty="0"/>
              <a:t>changes between actin associated RBPs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64" y="3026438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125642" y="2841772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458684" y="3227954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4976543" y="2420758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3843614" y="1128096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5903383" y="4735682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639016" y="5283134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400BC3-149E-C827-6068-6D838BF0D421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448378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34603C-DFC3-8697-43D8-B5DF98252BFE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459662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53784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2F0D3-3A3A-C955-1E92-CF4288BAE0E5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16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691268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B603CC-647D-C916-B661-B2ABD4D11E59}"/>
              </a:ext>
            </a:extLst>
          </p:cNvPr>
          <p:cNvSpPr/>
          <p:nvPr/>
        </p:nvSpPr>
        <p:spPr>
          <a:xfrm>
            <a:off x="11308690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768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63633" y="3179509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2BA26A-9718-22A2-FCF5-BE10DF4390EC}"/>
              </a:ext>
            </a:extLst>
          </p:cNvPr>
          <p:cNvSpPr txBox="1"/>
          <p:nvPr/>
        </p:nvSpPr>
        <p:spPr>
          <a:xfrm>
            <a:off x="12447787" y="545432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278476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854116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02746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67854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" y="3502416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59" y="1014416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8680" y="2282644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926" y="2701258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912" y="4249201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39" y="4657325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47536" y="5934847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6844023" y="1123793"/>
            <a:ext cx="176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581" y="979466"/>
            <a:ext cx="2158192" cy="445935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E4F1BDE-901C-E598-E70F-EFE0AF30F02B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020794" y="5397190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179E2C-F150-2EA5-7399-09A56D600A6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A935AC-58BE-E2BD-F27C-0BA09AC51200}"/>
              </a:ext>
            </a:extLst>
          </p:cNvPr>
          <p:cNvSpPr txBox="1"/>
          <p:nvPr/>
        </p:nvSpPr>
        <p:spPr>
          <a:xfrm>
            <a:off x="7907481" y="6042904"/>
            <a:ext cx="414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Gross</a:t>
            </a:r>
            <a:r>
              <a:rPr lang="de-DE" sz="1000" dirty="0"/>
              <a:t>, S. R. (2013). "</a:t>
            </a:r>
            <a:r>
              <a:rPr lang="de-DE" sz="1000" dirty="0" err="1"/>
              <a:t>Actin</a:t>
            </a:r>
            <a:r>
              <a:rPr lang="de-DE" sz="1000" dirty="0"/>
              <a:t> 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: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ups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downs</a:t>
            </a:r>
            <a:r>
              <a:rPr lang="de-DE" sz="1000" dirty="0"/>
              <a:t> in </a:t>
            </a:r>
            <a:r>
              <a:rPr lang="de-DE" sz="1000" dirty="0" err="1"/>
              <a:t>metastatic</a:t>
            </a:r>
            <a:r>
              <a:rPr lang="de-DE" sz="1000" dirty="0"/>
              <a:t> </a:t>
            </a:r>
            <a:r>
              <a:rPr lang="de-DE" sz="1000" dirty="0" err="1"/>
              <a:t>life</a:t>
            </a:r>
            <a:r>
              <a:rPr lang="de-DE" sz="1000" dirty="0"/>
              <a:t>." </a:t>
            </a:r>
            <a:r>
              <a:rPr lang="de-DE" sz="1000" u="sng" dirty="0" err="1"/>
              <a:t>Cell</a:t>
            </a:r>
            <a:r>
              <a:rPr lang="de-DE" sz="1000" u="sng" dirty="0"/>
              <a:t> </a:t>
            </a:r>
            <a:r>
              <a:rPr lang="de-DE" sz="1000" u="sng" dirty="0" err="1"/>
              <a:t>adhesion</a:t>
            </a:r>
            <a:r>
              <a:rPr lang="de-DE" sz="1000" u="sng" dirty="0"/>
              <a:t> &amp; </a:t>
            </a:r>
            <a:r>
              <a:rPr lang="de-DE" sz="1000" u="sng" dirty="0" err="1"/>
              <a:t>migration</a:t>
            </a:r>
            <a:r>
              <a:rPr lang="de-DE" sz="1000" dirty="0"/>
              <a:t> </a:t>
            </a:r>
            <a:r>
              <a:rPr lang="de-DE" sz="1000" b="1" dirty="0"/>
              <a:t>7</a:t>
            </a:r>
            <a:r>
              <a:rPr lang="de-DE" sz="1000" dirty="0"/>
              <a:t>(2): 199-213</a:t>
            </a:r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CEE5FF-C6AD-8D6F-D53C-ABC0FE6E3F22}"/>
              </a:ext>
            </a:extLst>
          </p:cNvPr>
          <p:cNvSpPr txBox="1"/>
          <p:nvPr/>
        </p:nvSpPr>
        <p:spPr>
          <a:xfrm>
            <a:off x="5867400" y="5776853"/>
            <a:ext cx="57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Kang, D., Y. Lee </a:t>
            </a:r>
            <a:r>
              <a:rPr lang="de-DE" sz="1000" dirty="0" err="1"/>
              <a:t>and</a:t>
            </a:r>
            <a:r>
              <a:rPr lang="de-DE" sz="1000" dirty="0"/>
              <a:t> J.-S. Lee (2020).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in </a:t>
            </a:r>
            <a:r>
              <a:rPr lang="de-DE" sz="1000" dirty="0" err="1"/>
              <a:t>cancer</a:t>
            </a:r>
            <a:r>
              <a:rPr lang="de-DE" sz="1000" dirty="0"/>
              <a:t>: </a:t>
            </a:r>
            <a:r>
              <a:rPr lang="de-DE" sz="1000" dirty="0" err="1"/>
              <a:t>functional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therapeutic</a:t>
            </a:r>
            <a:r>
              <a:rPr lang="de-DE" sz="1000" dirty="0"/>
              <a:t> </a:t>
            </a:r>
            <a:r>
              <a:rPr lang="de-DE" sz="1000" dirty="0" err="1"/>
              <a:t>perspectives</a:t>
            </a:r>
            <a:r>
              <a:rPr lang="de-DE" sz="1000" dirty="0"/>
              <a:t>." </a:t>
            </a:r>
            <a:r>
              <a:rPr lang="de-DE" sz="1000" u="sng" dirty="0"/>
              <a:t>Cancers</a:t>
            </a:r>
            <a:r>
              <a:rPr lang="de-DE" sz="1000" dirty="0"/>
              <a:t> </a:t>
            </a:r>
            <a:r>
              <a:rPr lang="de-DE" sz="1000" b="1" dirty="0"/>
              <a:t>12</a:t>
            </a:r>
            <a:r>
              <a:rPr lang="de-DE" sz="1000" dirty="0"/>
              <a:t>(9): 2699</a:t>
            </a:r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RNase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RNA-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" y="4209910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85840" y="421178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37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CF303F-566D-8365-3A8F-ECD371C71C1F}"/>
              </a:ext>
            </a:extLst>
          </p:cNvPr>
          <p:cNvSpPr txBox="1"/>
          <p:nvPr/>
        </p:nvSpPr>
        <p:spPr>
          <a:xfrm>
            <a:off x="343765" y="5730445"/>
            <a:ext cx="739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8602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0F2E-FB16-D003-D244-A44C555BB03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530927" y="5763851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D34A97-ABE9-089C-00AA-7EC25F39B54A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11C573-3DF7-2BA4-31F6-70F9E653D824}"/>
              </a:ext>
            </a:extLst>
          </p:cNvPr>
          <p:cNvSpPr txBox="1"/>
          <p:nvPr/>
        </p:nvSpPr>
        <p:spPr>
          <a:xfrm>
            <a:off x="4916475" y="6248400"/>
            <a:ext cx="60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2F714F-DD00-63E5-1BC8-46E45F387EC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CA624B-843F-9D64-9AD3-512525D56827}"/>
              </a:ext>
            </a:extLst>
          </p:cNvPr>
          <p:cNvSpPr txBox="1"/>
          <p:nvPr/>
        </p:nvSpPr>
        <p:spPr>
          <a:xfrm>
            <a:off x="1986519" y="6268806"/>
            <a:ext cx="820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9BA9EE-42ED-E029-E869-8CF015DB7F3D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2AAE5E-A3AB-02F0-231D-8371003EA564}"/>
              </a:ext>
            </a:extLst>
          </p:cNvPr>
          <p:cNvSpPr txBox="1"/>
          <p:nvPr/>
        </p:nvSpPr>
        <p:spPr>
          <a:xfrm>
            <a:off x="8610600" y="564846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D5F723-3E01-8D25-753E-CB7407DD54F8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D2905A-1B18-1FDC-2A80-C373CFA5B100}"/>
              </a:ext>
            </a:extLst>
          </p:cNvPr>
          <p:cNvSpPr txBox="1"/>
          <p:nvPr/>
        </p:nvSpPr>
        <p:spPr>
          <a:xfrm>
            <a:off x="5411830" y="5802352"/>
            <a:ext cx="5874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Einstein, J. M., M. </a:t>
            </a:r>
            <a:r>
              <a:rPr lang="de-DE" sz="1000" dirty="0" err="1"/>
              <a:t>Perelis</a:t>
            </a:r>
            <a:r>
              <a:rPr lang="de-DE" sz="1000" dirty="0"/>
              <a:t>, I. A. Chaim, J. K. </a:t>
            </a:r>
            <a:r>
              <a:rPr lang="de-DE" sz="1000" dirty="0" err="1"/>
              <a:t>Meena</a:t>
            </a:r>
            <a:r>
              <a:rPr lang="de-DE" sz="1000" dirty="0"/>
              <a:t>, J. K. </a:t>
            </a:r>
            <a:r>
              <a:rPr lang="de-DE" sz="1000" dirty="0" err="1"/>
              <a:t>Nussbacher</a:t>
            </a:r>
            <a:r>
              <a:rPr lang="de-DE" sz="1000" dirty="0"/>
              <a:t>, A. T. </a:t>
            </a:r>
            <a:r>
              <a:rPr lang="de-DE" sz="1000" dirty="0" err="1"/>
              <a:t>Tankka</a:t>
            </a:r>
            <a:r>
              <a:rPr lang="de-DE" sz="1000" dirty="0"/>
              <a:t>, B. A. </a:t>
            </a:r>
            <a:r>
              <a:rPr lang="de-DE" sz="1000" dirty="0" err="1"/>
              <a:t>Yee</a:t>
            </a:r>
            <a:r>
              <a:rPr lang="de-DE" sz="1000" dirty="0"/>
              <a:t>, H. Li, A. A. Madrigal </a:t>
            </a:r>
            <a:r>
              <a:rPr lang="de-DE" sz="1000" dirty="0" err="1"/>
              <a:t>and</a:t>
            </a:r>
            <a:r>
              <a:rPr lang="de-DE" sz="1000" dirty="0"/>
              <a:t> N. J. </a:t>
            </a:r>
            <a:r>
              <a:rPr lang="de-DE" sz="1000" dirty="0" err="1"/>
              <a:t>Neill</a:t>
            </a:r>
            <a:r>
              <a:rPr lang="de-DE" sz="1000" dirty="0"/>
              <a:t> (2021). "Inhibition </a:t>
            </a:r>
            <a:r>
              <a:rPr lang="de-DE" sz="1000" dirty="0" err="1"/>
              <a:t>of</a:t>
            </a:r>
            <a:r>
              <a:rPr lang="de-DE" sz="1000" dirty="0"/>
              <a:t> YTHDF2 </a:t>
            </a:r>
            <a:r>
              <a:rPr lang="de-DE" sz="1000" dirty="0" err="1"/>
              <a:t>triggers</a:t>
            </a:r>
            <a:r>
              <a:rPr lang="de-DE" sz="1000" dirty="0"/>
              <a:t> </a:t>
            </a:r>
            <a:r>
              <a:rPr lang="de-DE" sz="1000" dirty="0" err="1"/>
              <a:t>proteotoxic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/>
              <a:t>death</a:t>
            </a:r>
            <a:r>
              <a:rPr lang="de-DE" sz="1000" dirty="0"/>
              <a:t> in MYC-</a:t>
            </a:r>
            <a:r>
              <a:rPr lang="de-DE" sz="1000" dirty="0" err="1"/>
              <a:t>driven</a:t>
            </a:r>
            <a:r>
              <a:rPr lang="de-DE" sz="1000" dirty="0"/>
              <a:t> </a:t>
            </a:r>
            <a:r>
              <a:rPr lang="de-DE" sz="1000" dirty="0" err="1"/>
              <a:t>breast</a:t>
            </a:r>
            <a:r>
              <a:rPr lang="de-DE" sz="1000" dirty="0"/>
              <a:t> </a:t>
            </a:r>
            <a:r>
              <a:rPr lang="de-DE" sz="1000" dirty="0" err="1"/>
              <a:t>cancer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81</a:t>
            </a:r>
            <a:r>
              <a:rPr lang="de-DE" sz="1000" dirty="0"/>
              <a:t>(15): 3048-3064. e3049</a:t>
            </a:r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913760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RNA-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  <a:p>
            <a:r>
              <a:rPr lang="de-DE" sz="1800" dirty="0"/>
              <a:t>Can </a:t>
            </a:r>
            <a:r>
              <a:rPr lang="de-DE" sz="1800" dirty="0" err="1"/>
              <a:t>we</a:t>
            </a:r>
            <a:r>
              <a:rPr lang="de-DE" sz="1800" dirty="0"/>
              <a:t> find </a:t>
            </a:r>
            <a:r>
              <a:rPr lang="de-DE" sz="1800" dirty="0" err="1"/>
              <a:t>something</a:t>
            </a:r>
            <a:r>
              <a:rPr lang="de-DE" sz="1800" dirty="0"/>
              <a:t> </a:t>
            </a:r>
            <a:r>
              <a:rPr lang="de-DE" sz="1800" dirty="0" err="1"/>
              <a:t>similar</a:t>
            </a:r>
            <a:r>
              <a:rPr lang="de-DE" sz="1800" dirty="0"/>
              <a:t>? Do </a:t>
            </a:r>
            <a:r>
              <a:rPr lang="de-DE" sz="1800" dirty="0" err="1"/>
              <a:t>Actin</a:t>
            </a:r>
            <a:r>
              <a:rPr lang="de-DE" sz="1800" dirty="0"/>
              <a:t> </a:t>
            </a:r>
            <a:r>
              <a:rPr lang="de-DE" sz="1800" dirty="0" err="1"/>
              <a:t>associated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?</a:t>
            </a:r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3022</Words>
  <Application>Microsoft Office PowerPoint</Application>
  <PresentationFormat>Breitbild</PresentationFormat>
  <Paragraphs>654</Paragraphs>
  <Slides>37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RNA-dependent proteins</vt:lpstr>
      <vt:lpstr>Why should we care? - The role of RBPs</vt:lpstr>
      <vt:lpstr>The role of Actin in cancer</vt:lpstr>
      <vt:lpstr>RBPs in cancer</vt:lpstr>
      <vt:lpstr>Statistical properties</vt:lpstr>
      <vt:lpstr>What do we want to find 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83</cp:revision>
  <dcterms:created xsi:type="dcterms:W3CDTF">2022-05-12T14:00:49Z</dcterms:created>
  <dcterms:modified xsi:type="dcterms:W3CDTF">2022-05-17T09:22:34Z</dcterms:modified>
</cp:coreProperties>
</file>