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C2153-08DC-B129-158A-D251FAF34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DEBDC2-F3DB-45DC-8E64-6A65B273C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DC574-5583-E41B-7DB3-7B4CDD21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5E690-B267-0E5E-7524-D0D23FEB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CF9D4-10B2-23CE-5162-F99B3A6E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572B2-40F4-774E-1B76-9355DAA5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ED6EEE-F5D5-07B1-2620-4E855A77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6279A-7476-D76D-70D7-039A04EF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6C0E8-DDC8-92A8-C3F6-590683E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8C33F-2918-50D7-4211-867DDE08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57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32C021-AE52-5CC7-4D4E-4AA2E2CA6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31EAF4-93C7-C1E2-E968-E403B04DA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6B1D15-CD8C-33F7-6E2E-F45B2E10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63B80-48EA-B7C6-CE65-55E74D3F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037B2-9581-512C-12DE-D5CF5886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6101F-6EBE-4644-38CF-54405163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B6B05A-0889-917B-C4A0-AE1AA007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54870-3935-EE7C-FC7B-D5F8D3A4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EF042-7704-4675-C820-9C39733E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BEC8A0-7139-3838-C28C-3F905B8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5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5E2F9-61A7-68A3-02A1-1D2207FF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1E3F5-E896-69AA-7B7F-8EF06E6D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24915-74B9-3D43-CFF4-B73E4728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DE021E-652B-1256-354E-46976F5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BCFE9E-E25E-DA39-D661-D32FABF0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28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D63618-7359-D113-6F54-FC3F565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B336AC-495D-2AB7-6ECF-1E56FD22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120F00-A0C8-36C3-881C-43E87EB06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5C4B4F-DA8D-9C2D-D4D4-D3E5B5D1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1CC22-EB5E-0A8B-7A06-02874A8D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58648-86EB-2475-72DB-2999CF1B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31C70-595E-E90F-5FA2-131AF4B3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1239C-4AC9-A5B1-1A83-C206BE4B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BC1F68-557A-2B26-CF4A-3B8F1127F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B636DE-1402-36B7-DB0E-F62AA6686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6A06B3-8304-BEAC-A6C7-94F2ED856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755D0E-5B94-0977-8EB4-C96A4505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87A4D0-EDF8-E8DA-72DD-4F5E09D0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0F4FD9-5C94-3BE9-471E-429A769F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70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A35344-A26A-C3C2-E92E-7DB4EFE7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DF32CB-1762-2AD7-6CB8-538A057B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E50F2-D9A7-94C6-52FD-BD71B634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283B5B-2A72-E3EB-EB68-E2E7A0D4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54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1792D6-3C07-91A5-366D-02828E9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6776540-5268-A6E5-63C6-DAF38A30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202DD4-C1F1-DFF8-D3C9-BF385EFF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DA10E-92FA-E375-83DA-CE5C6F9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55BD6-76AE-F411-E9EC-262D7561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BFB7A-D4AE-809E-50C9-44B03470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14BFE6-D4A6-543A-3855-78090FAB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5088B-E245-9481-A7D9-C398AEAB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D14F9-1D16-4CD2-D998-1EC3F348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9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36A60-13EE-FA16-FDA3-41927C7A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B3A26-49AD-E6AD-E3BD-00F996967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1A6736-3941-1478-0BFF-C1AFAD2F8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45815A-42F6-9724-1DF6-1E1AA61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A301FF-9CD5-BE92-375C-9C7CDB80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5959FA-079F-5381-5346-E784FBEB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6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253554-A99F-88FC-D618-D07C5B6D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6BE2A-0BBA-AE3D-F3FF-6A2AEEAC9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30672-5ACE-3739-8960-310DADAE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72993-27AC-4246-882C-07EE55A08033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B3EA9-4CCB-D10F-0C2A-1EC84E47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1478D-C113-231C-3BE4-3A215DD8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5074-795B-4ED6-83D3-F7BD2B01A83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48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more than 10 zeros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790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 dirty="0" err="1"/>
              <a:t>Rnase</a:t>
            </a:r>
            <a:r>
              <a:rPr lang="en-GB" dirty="0"/>
              <a:t> 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set</dc:title>
  <dc:creator>Malu Salein</dc:creator>
  <cp:lastModifiedBy>Malu Salein</cp:lastModifiedBy>
  <cp:revision>5</cp:revision>
  <dcterms:created xsi:type="dcterms:W3CDTF">2022-05-13T12:50:50Z</dcterms:created>
  <dcterms:modified xsi:type="dcterms:W3CDTF">2022-05-14T12:57:58Z</dcterms:modified>
</cp:coreProperties>
</file>