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1C2153-08DC-B129-158A-D251FAF34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DEBDC2-F3DB-45DC-8E64-6A65B273C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CDC574-5583-E41B-7DB3-7B4CDD21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2993-27AC-4246-882C-07EE55A08033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C5E690-B267-0E5E-7524-D0D23FEB6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2CF9D4-10B2-23CE-5162-F99B3A6E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5074-795B-4ED6-83D3-F7BD2B01A83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30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C572B2-40F4-774E-1B76-9355DAA5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ED6EEE-F5D5-07B1-2620-4E855A777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26279A-7476-D76D-70D7-039A04EF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2993-27AC-4246-882C-07EE55A08033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66C0E8-DDC8-92A8-C3F6-590683E3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48C33F-2918-50D7-4211-867DDE082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5074-795B-4ED6-83D3-F7BD2B01A83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57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C32C021-AE52-5CC7-4D4E-4AA2E2CA6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31EAF4-93C7-C1E2-E968-E403B04DA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6B1D15-CD8C-33F7-6E2E-F45B2E10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2993-27AC-4246-882C-07EE55A08033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963B80-48EA-B7C6-CE65-55E74D3F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E037B2-9581-512C-12DE-D5CF5886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5074-795B-4ED6-83D3-F7BD2B01A83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04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6101F-6EBE-4644-38CF-54405163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B6B05A-0889-917B-C4A0-AE1AA0070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154870-3935-EE7C-FC7B-D5F8D3A4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2993-27AC-4246-882C-07EE55A08033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EF042-7704-4675-C820-9C39733E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BEC8A0-7139-3838-C28C-3F905B82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5074-795B-4ED6-83D3-F7BD2B01A83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05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5E2F9-61A7-68A3-02A1-1D2207FF5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91E3F5-E896-69AA-7B7F-8EF06E6DB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24915-74B9-3D43-CFF4-B73E4728D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2993-27AC-4246-882C-07EE55A08033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DE021E-652B-1256-354E-46976F55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BCFE9E-E25E-DA39-D661-D32FABF0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5074-795B-4ED6-83D3-F7BD2B01A83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286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D63618-7359-D113-6F54-FC3F5653E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B336AC-495D-2AB7-6ECF-1E56FD225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A120F00-A0C8-36C3-881C-43E87EB06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5C4B4F-DA8D-9C2D-D4D4-D3E5B5D1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2993-27AC-4246-882C-07EE55A08033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21CC22-EB5E-0A8B-7A06-02874A8D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B58648-86EB-2475-72DB-2999CF1B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5074-795B-4ED6-83D3-F7BD2B01A83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D31C70-595E-E90F-5FA2-131AF4B31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D1239C-4AC9-A5B1-1A83-C206BE4B5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BC1F68-557A-2B26-CF4A-3B8F1127F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9B636DE-1402-36B7-DB0E-F62AA6686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6A06B3-8304-BEAC-A6C7-94F2ED856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C755D0E-5B94-0977-8EB4-C96A4505E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2993-27AC-4246-882C-07EE55A08033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987A4D0-EDF8-E8DA-72DD-4F5E09D0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70F4FD9-5C94-3BE9-471E-429A769F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5074-795B-4ED6-83D3-F7BD2B01A83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70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A35344-A26A-C3C2-E92E-7DB4EFE7F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DF32CB-1762-2AD7-6CB8-538A057B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2993-27AC-4246-882C-07EE55A08033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BE50F2-D9A7-94C6-52FD-BD71B634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283B5B-2A72-E3EB-EB68-E2E7A0D4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5074-795B-4ED6-83D3-F7BD2B01A83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54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21792D6-3C07-91A5-366D-02828E90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2993-27AC-4246-882C-07EE55A08033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6776540-5268-A6E5-63C6-DAF38A307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202DD4-C1F1-DFF8-D3C9-BF385EFFF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5074-795B-4ED6-83D3-F7BD2B01A83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20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ADA10E-92FA-E375-83DA-CE5C6F9B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155BD6-76AE-F411-E9EC-262D75614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1BFB7A-D4AE-809E-50C9-44B034707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14BFE6-D4A6-543A-3855-78090FAB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2993-27AC-4246-882C-07EE55A08033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45088B-E245-9481-A7D9-C398AEAB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DD14F9-1D16-4CD2-D998-1EC3F3487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5074-795B-4ED6-83D3-F7BD2B01A83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98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36A60-13EE-FA16-FDA3-41927C7A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65B3A26-49AD-E6AD-E3BD-00F996967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1A6736-3941-1478-0BFF-C1AFAD2F8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45815A-42F6-9724-1DF6-1E1AA61D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2993-27AC-4246-882C-07EE55A08033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A301FF-9CD5-BE92-375C-9C7CDB80A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5959FA-079F-5381-5346-E784FBEB7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5074-795B-4ED6-83D3-F7BD2B01A83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56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253554-A99F-88FC-D618-D07C5B6D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B6BE2A-0BBA-AE3D-F3FF-6A2AEEAC9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730672-5ACE-3739-8960-310DADAE5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72993-27AC-4246-882C-07EE55A08033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8B3EA9-4CCB-D10F-0C2A-1EC84E47A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A1478D-C113-231C-3BE4-3A215DD8D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5074-795B-4ED6-83D3-F7BD2B01A83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48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48DBB4BD-F06E-055E-7531-5747AF12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 set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14564E-6474-8567-E6C4-5252FE8DE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440" y="2947664"/>
            <a:ext cx="9529374" cy="193364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2B6EFAE-FC8D-F7B5-0C3F-08FE5DAD6B2E}"/>
              </a:ext>
            </a:extLst>
          </p:cNvPr>
          <p:cNvSpPr txBox="1"/>
          <p:nvPr/>
        </p:nvSpPr>
        <p:spPr>
          <a:xfrm flipH="1">
            <a:off x="1458218" y="2762998"/>
            <a:ext cx="232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rows = proteins (7086)</a:t>
            </a:r>
          </a:p>
        </p:txBody>
      </p:sp>
      <p:sp>
        <p:nvSpPr>
          <p:cNvPr id="9" name="Pfeil: gebogen 8">
            <a:extLst>
              <a:ext uri="{FF2B5EF4-FFF2-40B4-BE49-F238E27FC236}">
                <a16:creationId xmlns:a16="http://schemas.microsoft.com/office/drawing/2014/main" id="{52F80378-732F-7028-B94A-B6051EAAEAEC}"/>
              </a:ext>
            </a:extLst>
          </p:cNvPr>
          <p:cNvSpPr/>
          <p:nvPr/>
        </p:nvSpPr>
        <p:spPr>
          <a:xfrm rot="10800000" flipH="1">
            <a:off x="1791260" y="3149180"/>
            <a:ext cx="382846" cy="405882"/>
          </a:xfrm>
          <a:prstGeom prst="bentArrow">
            <a:avLst>
              <a:gd name="adj1" fmla="val 6512"/>
              <a:gd name="adj2" fmla="val 9733"/>
              <a:gd name="adj3" fmla="val 22563"/>
              <a:gd name="adj4" fmla="val 534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1753507-4423-F33F-C2D0-E2982181B719}"/>
              </a:ext>
            </a:extLst>
          </p:cNvPr>
          <p:cNvCxnSpPr/>
          <p:nvPr/>
        </p:nvCxnSpPr>
        <p:spPr>
          <a:xfrm>
            <a:off x="5309119" y="2341984"/>
            <a:ext cx="0" cy="6056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985775C-1876-4CB7-2214-3C384662B9FF}"/>
              </a:ext>
            </a:extLst>
          </p:cNvPr>
          <p:cNvSpPr txBox="1"/>
          <p:nvPr/>
        </p:nvSpPr>
        <p:spPr>
          <a:xfrm>
            <a:off x="4012165" y="1095617"/>
            <a:ext cx="3349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 replicates with control sample</a:t>
            </a:r>
          </a:p>
          <a:p>
            <a:r>
              <a:rPr lang="en-GB" dirty="0"/>
              <a:t>+ 3 replicates with RNase sample</a:t>
            </a:r>
          </a:p>
          <a:p>
            <a:r>
              <a:rPr lang="en-GB" dirty="0"/>
              <a:t>separated into 25 fractions</a:t>
            </a:r>
          </a:p>
          <a:p>
            <a:r>
              <a:rPr lang="en-GB" dirty="0">
                <a:sym typeface="Wingdings" panose="05000000000000000000" pitchFamily="2" charset="2"/>
              </a:rPr>
              <a:t> 3*3*25 = 150 columns</a:t>
            </a:r>
            <a:endParaRPr lang="en-GB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F022E08-E0DD-19E3-0F08-B5EE293CC220}"/>
              </a:ext>
            </a:extLst>
          </p:cNvPr>
          <p:cNvCxnSpPr>
            <a:cxnSpLocks/>
          </p:cNvCxnSpPr>
          <p:nvPr/>
        </p:nvCxnSpPr>
        <p:spPr>
          <a:xfrm flipH="1" flipV="1">
            <a:off x="6235959" y="4656908"/>
            <a:ext cx="485192" cy="4663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D46EC7D8-A769-79C9-9817-5CE3A4524DC1}"/>
              </a:ext>
            </a:extLst>
          </p:cNvPr>
          <p:cNvSpPr txBox="1"/>
          <p:nvPr/>
        </p:nvSpPr>
        <p:spPr>
          <a:xfrm>
            <a:off x="5971592" y="5204360"/>
            <a:ext cx="2780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Amount of protein in fraction 1 of replicate 1 with control sample</a:t>
            </a:r>
          </a:p>
          <a:p>
            <a:r>
              <a:rPr lang="en-GB" dirty="0"/>
              <a:t>EINHEIT???</a:t>
            </a:r>
          </a:p>
        </p:txBody>
      </p:sp>
    </p:spTree>
    <p:extLst>
      <p:ext uri="{BB962C8B-B14F-4D97-AF65-F5344CB8AC3E}">
        <p14:creationId xmlns:p14="http://schemas.microsoft.com/office/powerpoint/2010/main" val="383482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6AA40-C716-2FE1-68DA-382369B6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C178F4-495E-494D-EB76-383585267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Every 6</a:t>
            </a:r>
            <a:r>
              <a:rPr lang="en-GB" baseline="30000" dirty="0"/>
              <a:t>th</a:t>
            </a:r>
            <a:r>
              <a:rPr lang="en-GB" dirty="0"/>
              <a:t> measurement is part of one replicate</a:t>
            </a:r>
          </a:p>
          <a:p>
            <a:r>
              <a:rPr lang="en-GB" dirty="0"/>
              <a:t>Different amounts of protein in replicates</a:t>
            </a:r>
          </a:p>
          <a:p>
            <a:r>
              <a:rPr lang="en-GB" dirty="0"/>
              <a:t>many zeros</a:t>
            </a:r>
          </a:p>
          <a:p>
            <a:pPr lvl="1"/>
            <a:r>
              <a:rPr lang="en-GB" dirty="0"/>
              <a:t>How many rows without 0</a:t>
            </a:r>
          </a:p>
          <a:p>
            <a:pPr lvl="1"/>
            <a:r>
              <a:rPr lang="en-GB" dirty="0"/>
              <a:t>How many with only 0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148A43-1F21-D53A-B8A0-33EE152E8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816" y="2248186"/>
            <a:ext cx="6805250" cy="416088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C89ECED-BFE2-907A-AC5B-6C531225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553" y="4859628"/>
            <a:ext cx="4534293" cy="62489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122D35D-AB51-FBB7-912D-14DD1BBC5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846" y="597338"/>
            <a:ext cx="6515665" cy="86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0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DF5BD-7934-9EBD-4635-17D850AB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Normalization, Gaussian approximation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0DFDFD0-65F3-B613-A655-70745AC19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962" y="1863801"/>
            <a:ext cx="7340074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92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5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A07D26-9B69-0C36-A872-D6CB397A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536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200"/>
              <a:t>Shift between the fractions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A521538-AD94-61F7-E7D0-143B47CA4A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46" r="752" b="1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BFE98C4-B456-F0CA-A874-68A4A78F5C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79" r="1118" b="1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1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Breitbild</PresentationFormat>
  <Paragraphs>16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The data set</vt:lpstr>
      <vt:lpstr>Statistical properties</vt:lpstr>
      <vt:lpstr>Normalization, Gaussian approximation </vt:lpstr>
      <vt:lpstr>Shift between the fractions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data set</dc:title>
  <dc:creator>Malu Salein</dc:creator>
  <cp:lastModifiedBy>Malu Salein</cp:lastModifiedBy>
  <cp:revision>2</cp:revision>
  <dcterms:created xsi:type="dcterms:W3CDTF">2022-05-13T12:50:50Z</dcterms:created>
  <dcterms:modified xsi:type="dcterms:W3CDTF">2022-05-13T16:59:10Z</dcterms:modified>
</cp:coreProperties>
</file>