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22" r:id="rId2"/>
    <p:sldId id="318" r:id="rId3"/>
    <p:sldId id="323" r:id="rId4"/>
    <p:sldId id="324" r:id="rId5"/>
    <p:sldId id="319" r:id="rId6"/>
    <p:sldId id="320" r:id="rId7"/>
    <p:sldId id="321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3626" autoAdjust="0"/>
  </p:normalViewPr>
  <p:slideViewPr>
    <p:cSldViewPr snapToGrid="0">
      <p:cViewPr varScale="1">
        <p:scale>
          <a:sx n="114" d="100"/>
          <a:sy n="114" d="100"/>
        </p:scale>
        <p:origin x="19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09.05.2022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important key words: first is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important key word is chemokine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4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09.05.2022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09.05.2022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09.05.2022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09.05.2022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09.05.2022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09.05.2022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09.05.2022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14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3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09.05.2022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09.05.2022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4632" y="1435767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Biological thesis</a:t>
            </a:r>
          </a:p>
        </p:txBody>
      </p:sp>
    </p:spTree>
    <p:extLst>
      <p:ext uri="{BB962C8B-B14F-4D97-AF65-F5344CB8AC3E}">
        <p14:creationId xmlns:p14="http://schemas.microsoft.com/office/powerpoint/2010/main" val="2528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09.05.2022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09.05.2022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09.05.2022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Team/</a:t>
            </a:r>
            <a:r>
              <a:rPr lang="de-DE" sz="3200">
                <a:latin typeface="+mj-lt"/>
              </a:rPr>
              <a:t>Roles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247</Words>
  <Application>Microsoft Office PowerPoint</Application>
  <PresentationFormat>Bildschirmpräsentation (16:10)</PresentationFormat>
  <Paragraphs>48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Linux Libertine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Roland Eigenmann</cp:lastModifiedBy>
  <cp:revision>87</cp:revision>
  <dcterms:created xsi:type="dcterms:W3CDTF">2021-04-25T10:47:29Z</dcterms:created>
  <dcterms:modified xsi:type="dcterms:W3CDTF">2022-05-09T15:59:57Z</dcterms:modified>
</cp:coreProperties>
</file>