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26" r:id="rId2"/>
    <p:sldId id="323" r:id="rId3"/>
    <p:sldId id="318" r:id="rId4"/>
    <p:sldId id="319" r:id="rId5"/>
    <p:sldId id="329" r:id="rId6"/>
    <p:sldId id="332" r:id="rId7"/>
    <p:sldId id="333" r:id="rId8"/>
    <p:sldId id="330" r:id="rId9"/>
    <p:sldId id="331" r:id="rId10"/>
    <p:sldId id="334" r:id="rId11"/>
    <p:sldId id="320" r:id="rId12"/>
    <p:sldId id="321" r:id="rId13"/>
    <p:sldId id="325" r:id="rId14"/>
    <p:sldId id="327" r:id="rId15"/>
    <p:sldId id="328" r:id="rId16"/>
    <p:sldId id="322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1" autoAdjust="0"/>
    <p:restoredTop sz="83639" autoAdjust="0"/>
  </p:normalViewPr>
  <p:slideViewPr>
    <p:cSldViewPr snapToGrid="0">
      <p:cViewPr varScale="1">
        <p:scale>
          <a:sx n="96" d="100"/>
          <a:sy n="96" d="100"/>
        </p:scale>
        <p:origin x="127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6.sv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1.png"/><Relationship Id="rId21" Type="http://schemas.openxmlformats.org/officeDocument/2006/relationships/image" Target="../media/image55.svg"/><Relationship Id="rId7" Type="http://schemas.openxmlformats.org/officeDocument/2006/relationships/image" Target="../media/image16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5.svg"/><Relationship Id="rId5" Type="http://schemas.openxmlformats.org/officeDocument/2006/relationships/image" Target="../media/image3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0.jpg"/><Relationship Id="rId18" Type="http://schemas.openxmlformats.org/officeDocument/2006/relationships/image" Target="../media/image25.jpg"/><Relationship Id="rId26" Type="http://schemas.openxmlformats.org/officeDocument/2006/relationships/image" Target="../media/image33.jpg"/><Relationship Id="rId3" Type="http://schemas.openxmlformats.org/officeDocument/2006/relationships/image" Target="../media/image2.png"/><Relationship Id="rId21" Type="http://schemas.openxmlformats.org/officeDocument/2006/relationships/image" Target="../media/image28.jpg"/><Relationship Id="rId7" Type="http://schemas.openxmlformats.org/officeDocument/2006/relationships/image" Target="../media/image17.png"/><Relationship Id="rId12" Type="http://schemas.openxmlformats.org/officeDocument/2006/relationships/image" Target="../media/image19.jpg"/><Relationship Id="rId17" Type="http://schemas.openxmlformats.org/officeDocument/2006/relationships/image" Target="../media/image24.jpg"/><Relationship Id="rId25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jpg"/><Relationship Id="rId20" Type="http://schemas.openxmlformats.org/officeDocument/2006/relationships/image" Target="../media/image27.jpg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1.png"/><Relationship Id="rId24" Type="http://schemas.openxmlformats.org/officeDocument/2006/relationships/image" Target="../media/image31.jpg"/><Relationship Id="rId5" Type="http://schemas.openxmlformats.org/officeDocument/2006/relationships/image" Target="../media/image15.png"/><Relationship Id="rId15" Type="http://schemas.openxmlformats.org/officeDocument/2006/relationships/image" Target="../media/image22.jpg"/><Relationship Id="rId23" Type="http://schemas.openxmlformats.org/officeDocument/2006/relationships/image" Target="../media/image30.jpg"/><Relationship Id="rId28" Type="http://schemas.openxmlformats.org/officeDocument/2006/relationships/image" Target="../media/image35.jpg"/><Relationship Id="rId10" Type="http://schemas.openxmlformats.org/officeDocument/2006/relationships/image" Target="../media/image9.svg"/><Relationship Id="rId19" Type="http://schemas.openxmlformats.org/officeDocument/2006/relationships/image" Target="../media/image26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1.jpg"/><Relationship Id="rId22" Type="http://schemas.openxmlformats.org/officeDocument/2006/relationships/image" Target="../media/image29.jpg"/><Relationship Id="rId27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3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9.jp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Teamwork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  <p:pic>
        <p:nvPicPr>
          <p:cNvPr id="17" name="Grafik 16" descr="Verwaltungsrat Silhouette">
            <a:extLst>
              <a:ext uri="{FF2B5EF4-FFF2-40B4-BE49-F238E27FC236}">
                <a16:creationId xmlns:a16="http://schemas.microsoft.com/office/drawing/2014/main" id="{0CA78C04-D303-CD63-067A-20628C908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403" y="3776781"/>
            <a:ext cx="640080" cy="640080"/>
          </a:xfrm>
          <a:prstGeom prst="rect">
            <a:avLst/>
          </a:prstGeom>
        </p:spPr>
      </p:pic>
      <p:pic>
        <p:nvPicPr>
          <p:cNvPr id="21" name="Grafik 20" descr="Klemmbrett abgehakt Silhouette">
            <a:extLst>
              <a:ext uri="{FF2B5EF4-FFF2-40B4-BE49-F238E27FC236}">
                <a16:creationId xmlns:a16="http://schemas.microsoft.com/office/drawing/2014/main" id="{E13013B3-FA2D-538A-8E72-8C1E6C6CF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403" y="1943568"/>
            <a:ext cx="640080" cy="640080"/>
          </a:xfrm>
          <a:prstGeom prst="rect">
            <a:avLst/>
          </a:prstGeom>
        </p:spPr>
      </p:pic>
      <p:pic>
        <p:nvPicPr>
          <p:cNvPr id="25" name="Grafik 24" descr="Verbindungen Silhouette">
            <a:extLst>
              <a:ext uri="{FF2B5EF4-FFF2-40B4-BE49-F238E27FC236}">
                <a16:creationId xmlns:a16="http://schemas.microsoft.com/office/drawing/2014/main" id="{88F46C96-FB85-E130-7ED2-4BF0E40623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400" y="1031559"/>
            <a:ext cx="640080" cy="64008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47E831F7-5A95-C2BA-9070-C824013479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403" y="2881210"/>
            <a:ext cx="640080" cy="640080"/>
          </a:xfrm>
          <a:prstGeom prst="rect">
            <a:avLst/>
          </a:prstGeom>
        </p:spPr>
      </p:pic>
      <p:pic>
        <p:nvPicPr>
          <p:cNvPr id="29" name="Grafik 28" descr="Onlinebesprechung Silhouette">
            <a:extLst>
              <a:ext uri="{FF2B5EF4-FFF2-40B4-BE49-F238E27FC236}">
                <a16:creationId xmlns:a16="http://schemas.microsoft.com/office/drawing/2014/main" id="{07E31E14-EDF8-8293-23CF-D4DB4D9085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1403" y="4620377"/>
            <a:ext cx="640080" cy="64008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EFA675E7-A44D-4886-CF0D-2C7A94120998}"/>
              </a:ext>
            </a:extLst>
          </p:cNvPr>
          <p:cNvSpPr txBox="1"/>
          <p:nvPr/>
        </p:nvSpPr>
        <p:spPr>
          <a:xfrm>
            <a:off x="1692871" y="982267"/>
            <a:ext cx="4100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Staying connected</a:t>
            </a:r>
          </a:p>
          <a:p>
            <a:r>
              <a:rPr lang="en-US" dirty="0"/>
              <a:t>WhatsApp as main tool of communication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5002B0-E05F-3AD5-AFCA-6E6B7B645552}"/>
              </a:ext>
            </a:extLst>
          </p:cNvPr>
          <p:cNvSpPr txBox="1"/>
          <p:nvPr/>
        </p:nvSpPr>
        <p:spPr>
          <a:xfrm>
            <a:off x="1692871" y="1877546"/>
            <a:ext cx="7091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Progress</a:t>
            </a:r>
          </a:p>
          <a:p>
            <a:r>
              <a:rPr lang="en-US" dirty="0"/>
              <a:t>Log each meeting via Google Docs to keep overview of to-dos and topics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55C5DF-ACCB-11EA-1532-316B163BA54C}"/>
              </a:ext>
            </a:extLst>
          </p:cNvPr>
          <p:cNvSpPr txBox="1"/>
          <p:nvPr/>
        </p:nvSpPr>
        <p:spPr>
          <a:xfrm>
            <a:off x="1692871" y="2800425"/>
            <a:ext cx="4564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Tutorial </a:t>
            </a:r>
            <a:r>
              <a:rPr lang="en-US" sz="2400" dirty="0"/>
              <a:t>Debriefing</a:t>
            </a:r>
          </a:p>
          <a:p>
            <a:r>
              <a:rPr lang="de-DE" dirty="0"/>
              <a:t>Asses </a:t>
            </a:r>
            <a:r>
              <a:rPr lang="en-US" dirty="0"/>
              <a:t>tutorial</a:t>
            </a:r>
            <a:r>
              <a:rPr lang="de-DE" dirty="0"/>
              <a:t> and </a:t>
            </a:r>
            <a:r>
              <a:rPr lang="en-US" dirty="0"/>
              <a:t>collect</a:t>
            </a:r>
            <a:r>
              <a:rPr lang="de-DE" dirty="0"/>
              <a:t> </a:t>
            </a:r>
            <a:r>
              <a:rPr lang="en-US" dirty="0"/>
              <a:t>immediate</a:t>
            </a:r>
            <a:r>
              <a:rPr lang="de-DE" dirty="0"/>
              <a:t> </a:t>
            </a:r>
            <a:r>
              <a:rPr lang="en-US" dirty="0"/>
              <a:t>thoughts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5E0B49F-BBFF-5A41-DA17-973F22A0BEF3}"/>
              </a:ext>
            </a:extLst>
          </p:cNvPr>
          <p:cNvSpPr txBox="1"/>
          <p:nvPr/>
        </p:nvSpPr>
        <p:spPr>
          <a:xfrm>
            <a:off x="1692871" y="3709504"/>
            <a:ext cx="7037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Table/Mind Meld/Building the Base</a:t>
            </a:r>
          </a:p>
          <a:p>
            <a:r>
              <a:rPr lang="en-US" dirty="0"/>
              <a:t>Tuesday 5 pm, in-depth discussion of tutorial and setting this weeks tasks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C309-01A0-D07F-3B95-D76EDA9939C1}"/>
              </a:ext>
            </a:extLst>
          </p:cNvPr>
          <p:cNvSpPr txBox="1"/>
          <p:nvPr/>
        </p:nvSpPr>
        <p:spPr>
          <a:xfrm>
            <a:off x="1692871" y="4597843"/>
            <a:ext cx="42514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Keeping it flexible</a:t>
            </a:r>
          </a:p>
          <a:p>
            <a:r>
              <a:rPr lang="en-US" dirty="0"/>
              <a:t>Remote meetings via Discord when needed</a:t>
            </a:r>
          </a:p>
        </p:txBody>
      </p:sp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38484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598485" y="913051"/>
            <a:ext cx="7385601" cy="5238922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Expression boxplot </a:t>
            </a:r>
            <a:r>
              <a:rPr lang="en-US" sz="2400" dirty="0" err="1"/>
              <a:t>vsnrma</a:t>
            </a:r>
            <a:r>
              <a:rPr lang="en-US" sz="2400" dirty="0"/>
              <a:t> normalized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12" y="2099630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16.05.2022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698</Words>
  <Application>Microsoft Office PowerPoint</Application>
  <PresentationFormat>On-screen Show (16:10)</PresentationFormat>
  <Paragraphs>135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Linux Libertine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Verena Merke</cp:lastModifiedBy>
  <cp:revision>92</cp:revision>
  <cp:lastPrinted>2022-05-15T19:03:45Z</cp:lastPrinted>
  <dcterms:created xsi:type="dcterms:W3CDTF">2021-04-25T10:47:29Z</dcterms:created>
  <dcterms:modified xsi:type="dcterms:W3CDTF">2022-05-16T20:03:41Z</dcterms:modified>
</cp:coreProperties>
</file>