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8" r:id="rId2"/>
    <p:sldId id="319" r:id="rId3"/>
    <p:sldId id="320" r:id="rId4"/>
    <p:sldId id="321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1EA"/>
    <a:srgbClr val="2E4186"/>
    <a:srgbClr val="17F1D7"/>
    <a:srgbClr val="12D4E8"/>
    <a:srgbClr val="175CF5"/>
    <a:srgbClr val="E7E6F1"/>
    <a:srgbClr val="E6E6E6"/>
    <a:srgbClr val="0D0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08.05.2022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08.05.2022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08.05.2022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08.05.2022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08.05.2022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08.05.2022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08.05.2022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08.05.2022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08.05.2022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08.05.2022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08.05.2022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08.05.2022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11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3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08.05.2022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08.05.2022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2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08.05.2022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08.05.2022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Team/</a:t>
            </a:r>
            <a:r>
              <a:rPr lang="de-DE" sz="3200">
                <a:latin typeface="+mj-lt"/>
              </a:rPr>
              <a:t>Roles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17</Words>
  <Application>Microsoft Office PowerPoint</Application>
  <PresentationFormat>Bildschirmpräsentation (16:10)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Paul Christmann</cp:lastModifiedBy>
  <cp:revision>86</cp:revision>
  <dcterms:created xsi:type="dcterms:W3CDTF">2021-04-25T10:47:29Z</dcterms:created>
  <dcterms:modified xsi:type="dcterms:W3CDTF">2022-05-08T18:07:39Z</dcterms:modified>
</cp:coreProperties>
</file>