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4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BCBD9-86C3-F642-89AD-DCBEE35C7306}" v="74" dt="2023-05-25T13:25:50.254"/>
    <p1510:client id="{8694B2C1-0B34-A840-A880-50871CBBF036}" v="1846" dt="2023-05-25T12:12:47.052"/>
    <p1510:client id="{A120DF6F-87BA-DF1C-C7CE-A5156308A698}" v="191" dt="2023-05-24T16:24:03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uttenhoefer" userId="5cddce44-b4ce-4b85-b6fa-aa33c58cbad6" providerId="ADAL" clId="{563BCBD9-86C3-F642-89AD-DCBEE35C7306}"/>
    <pc:docChg chg="custSel addSld delSld modSld sldOrd">
      <pc:chgData name="Lisa Duttenhoefer" userId="5cddce44-b4ce-4b85-b6fa-aa33c58cbad6" providerId="ADAL" clId="{563BCBD9-86C3-F642-89AD-DCBEE35C7306}" dt="2023-05-25T13:25:50.254" v="1365" actId="20577"/>
      <pc:docMkLst>
        <pc:docMk/>
      </pc:docMkLst>
      <pc:sldChg chg="modSp mod">
        <pc:chgData name="Lisa Duttenhoefer" userId="5cddce44-b4ce-4b85-b6fa-aa33c58cbad6" providerId="ADAL" clId="{563BCBD9-86C3-F642-89AD-DCBEE35C7306}" dt="2023-05-25T10:34:37.121" v="603" actId="5793"/>
        <pc:sldMkLst>
          <pc:docMk/>
          <pc:sldMk cId="4213088110" sldId="258"/>
        </pc:sldMkLst>
        <pc:spChg chg="mod">
          <ac:chgData name="Lisa Duttenhoefer" userId="5cddce44-b4ce-4b85-b6fa-aa33c58cbad6" providerId="ADAL" clId="{563BCBD9-86C3-F642-89AD-DCBEE35C7306}" dt="2023-05-25T10:34:37.121" v="603" actId="5793"/>
          <ac:spMkLst>
            <pc:docMk/>
            <pc:sldMk cId="4213088110" sldId="258"/>
            <ac:spMk id="3" creationId="{7D384E21-D097-CE95-1BB3-D5C4967ADEE3}"/>
          </ac:spMkLst>
        </pc:spChg>
      </pc:sldChg>
      <pc:sldChg chg="new del">
        <pc:chgData name="Lisa Duttenhoefer" userId="5cddce44-b4ce-4b85-b6fa-aa33c58cbad6" providerId="ADAL" clId="{563BCBD9-86C3-F642-89AD-DCBEE35C7306}" dt="2023-05-25T10:17:24.089" v="1" actId="2696"/>
        <pc:sldMkLst>
          <pc:docMk/>
          <pc:sldMk cId="1116502454" sldId="259"/>
        </pc:sldMkLst>
      </pc:sldChg>
      <pc:sldChg chg="delSp add del setBg delDesignElem">
        <pc:chgData name="Lisa Duttenhoefer" userId="5cddce44-b4ce-4b85-b6fa-aa33c58cbad6" providerId="ADAL" clId="{563BCBD9-86C3-F642-89AD-DCBEE35C7306}" dt="2023-05-25T10:17:55.644" v="6" actId="2696"/>
        <pc:sldMkLst>
          <pc:docMk/>
          <pc:sldMk cId="2355351025" sldId="259"/>
        </pc:sldMkLst>
        <pc:spChg chg="del">
          <ac:chgData name="Lisa Duttenhoefer" userId="5cddce44-b4ce-4b85-b6fa-aa33c58cbad6" providerId="ADAL" clId="{563BCBD9-86C3-F642-89AD-DCBEE35C7306}" dt="2023-05-25T10:17:33.800" v="3"/>
          <ac:spMkLst>
            <pc:docMk/>
            <pc:sldMk cId="2355351025" sldId="259"/>
            <ac:spMk id="9" creationId="{1660E788-AFA9-4A1B-9991-6AA74632A15B}"/>
          </ac:spMkLst>
        </pc:spChg>
        <pc:spChg chg="del">
          <ac:chgData name="Lisa Duttenhoefer" userId="5cddce44-b4ce-4b85-b6fa-aa33c58cbad6" providerId="ADAL" clId="{563BCBD9-86C3-F642-89AD-DCBEE35C7306}" dt="2023-05-25T10:17:33.800" v="3"/>
          <ac:spMkLst>
            <pc:docMk/>
            <pc:sldMk cId="2355351025" sldId="259"/>
            <ac:spMk id="11" creationId="{867D4867-5BA7-4462-B2F6-A23F4A622AA7}"/>
          </ac:spMkLst>
        </pc:spChg>
      </pc:sldChg>
      <pc:sldChg chg="addSp delSp modSp add mod ord">
        <pc:chgData name="Lisa Duttenhoefer" userId="5cddce44-b4ce-4b85-b6fa-aa33c58cbad6" providerId="ADAL" clId="{563BCBD9-86C3-F642-89AD-DCBEE35C7306}" dt="2023-05-25T10:42:51.723" v="1255" actId="20577"/>
        <pc:sldMkLst>
          <pc:docMk/>
          <pc:sldMk cId="2888100779" sldId="260"/>
        </pc:sldMkLst>
        <pc:spChg chg="mod">
          <ac:chgData name="Lisa Duttenhoefer" userId="5cddce44-b4ce-4b85-b6fa-aa33c58cbad6" providerId="ADAL" clId="{563BCBD9-86C3-F642-89AD-DCBEE35C7306}" dt="2023-05-25T10:17:58.861" v="11" actId="20577"/>
          <ac:spMkLst>
            <pc:docMk/>
            <pc:sldMk cId="2888100779" sldId="260"/>
            <ac:spMk id="2" creationId="{2EA70B4F-58A2-6B7F-F26E-F219DDCD2F9E}"/>
          </ac:spMkLst>
        </pc:spChg>
        <pc:spChg chg="mod">
          <ac:chgData name="Lisa Duttenhoefer" userId="5cddce44-b4ce-4b85-b6fa-aa33c58cbad6" providerId="ADAL" clId="{563BCBD9-86C3-F642-89AD-DCBEE35C7306}" dt="2023-05-25T10:42:51.723" v="1255" actId="20577"/>
          <ac:spMkLst>
            <pc:docMk/>
            <pc:sldMk cId="2888100779" sldId="260"/>
            <ac:spMk id="3" creationId="{7C472669-720E-BA60-F0C2-5A1D5C939B01}"/>
          </ac:spMkLst>
        </pc:spChg>
        <pc:spChg chg="del">
          <ac:chgData name="Lisa Duttenhoefer" userId="5cddce44-b4ce-4b85-b6fa-aa33c58cbad6" providerId="ADAL" clId="{563BCBD9-86C3-F642-89AD-DCBEE35C7306}" dt="2023-05-25T10:30:49.753" v="523" actId="26606"/>
          <ac:spMkLst>
            <pc:docMk/>
            <pc:sldMk cId="2888100779" sldId="260"/>
            <ac:spMk id="9" creationId="{1660E788-AFA9-4A1B-9991-6AA74632A15B}"/>
          </ac:spMkLst>
        </pc:spChg>
        <pc:spChg chg="del">
          <ac:chgData name="Lisa Duttenhoefer" userId="5cddce44-b4ce-4b85-b6fa-aa33c58cbad6" providerId="ADAL" clId="{563BCBD9-86C3-F642-89AD-DCBEE35C7306}" dt="2023-05-25T10:30:49.753" v="523" actId="26606"/>
          <ac:spMkLst>
            <pc:docMk/>
            <pc:sldMk cId="2888100779" sldId="260"/>
            <ac:spMk id="11" creationId="{867D4867-5BA7-4462-B2F6-A23F4A622AA7}"/>
          </ac:spMkLst>
        </pc:spChg>
        <pc:spChg chg="add">
          <ac:chgData name="Lisa Duttenhoefer" userId="5cddce44-b4ce-4b85-b6fa-aa33c58cbad6" providerId="ADAL" clId="{563BCBD9-86C3-F642-89AD-DCBEE35C7306}" dt="2023-05-25T10:30:49.753" v="523" actId="26606"/>
          <ac:spMkLst>
            <pc:docMk/>
            <pc:sldMk cId="2888100779" sldId="260"/>
            <ac:spMk id="16" creationId="{1660E788-AFA9-4A1B-9991-6AA74632A15B}"/>
          </ac:spMkLst>
        </pc:spChg>
        <pc:spChg chg="add">
          <ac:chgData name="Lisa Duttenhoefer" userId="5cddce44-b4ce-4b85-b6fa-aa33c58cbad6" providerId="ADAL" clId="{563BCBD9-86C3-F642-89AD-DCBEE35C7306}" dt="2023-05-25T10:30:49.753" v="523" actId="26606"/>
          <ac:spMkLst>
            <pc:docMk/>
            <pc:sldMk cId="2888100779" sldId="260"/>
            <ac:spMk id="18" creationId="{867D4867-5BA7-4462-B2F6-A23F4A622AA7}"/>
          </ac:spMkLst>
        </pc:spChg>
        <pc:picChg chg="del">
          <ac:chgData name="Lisa Duttenhoefer" userId="5cddce44-b4ce-4b85-b6fa-aa33c58cbad6" providerId="ADAL" clId="{563BCBD9-86C3-F642-89AD-DCBEE35C7306}" dt="2023-05-25T10:18:00.628" v="12" actId="478"/>
          <ac:picMkLst>
            <pc:docMk/>
            <pc:sldMk cId="2888100779" sldId="260"/>
            <ac:picMk id="4" creationId="{01698171-B220-2A0F-C791-5F9B689CF314}"/>
          </ac:picMkLst>
        </pc:picChg>
        <pc:picChg chg="add mod modCrop">
          <ac:chgData name="Lisa Duttenhoefer" userId="5cddce44-b4ce-4b85-b6fa-aa33c58cbad6" providerId="ADAL" clId="{563BCBD9-86C3-F642-89AD-DCBEE35C7306}" dt="2023-05-25T10:31:16.892" v="530" actId="14100"/>
          <ac:picMkLst>
            <pc:docMk/>
            <pc:sldMk cId="2888100779" sldId="260"/>
            <ac:picMk id="6" creationId="{0898627C-72D1-6F1D-4B4B-132EAD5D2651}"/>
          </ac:picMkLst>
        </pc:picChg>
      </pc:sldChg>
      <pc:sldChg chg="addSp modSp add mod ord modNotesTx">
        <pc:chgData name="Lisa Duttenhoefer" userId="5cddce44-b4ce-4b85-b6fa-aa33c58cbad6" providerId="ADAL" clId="{563BCBD9-86C3-F642-89AD-DCBEE35C7306}" dt="2023-05-25T13:25:50.254" v="1365" actId="20577"/>
        <pc:sldMkLst>
          <pc:docMk/>
          <pc:sldMk cId="1573717989" sldId="261"/>
        </pc:sldMkLst>
        <pc:spChg chg="mod">
          <ac:chgData name="Lisa Duttenhoefer" userId="5cddce44-b4ce-4b85-b6fa-aa33c58cbad6" providerId="ADAL" clId="{563BCBD9-86C3-F642-89AD-DCBEE35C7306}" dt="2023-05-25T10:31:31.941" v="539" actId="20577"/>
          <ac:spMkLst>
            <pc:docMk/>
            <pc:sldMk cId="1573717989" sldId="261"/>
            <ac:spMk id="2" creationId="{5A21515D-ED17-2228-3D0D-FBA732D68964}"/>
          </ac:spMkLst>
        </pc:spChg>
        <pc:spChg chg="mod">
          <ac:chgData name="Lisa Duttenhoefer" userId="5cddce44-b4ce-4b85-b6fa-aa33c58cbad6" providerId="ADAL" clId="{563BCBD9-86C3-F642-89AD-DCBEE35C7306}" dt="2023-05-25T10:42:35.559" v="1254" actId="1076"/>
          <ac:spMkLst>
            <pc:docMk/>
            <pc:sldMk cId="1573717989" sldId="261"/>
            <ac:spMk id="3" creationId="{7D384E21-D097-CE95-1BB3-D5C4967ADEE3}"/>
          </ac:spMkLst>
        </pc:spChg>
        <pc:picChg chg="add mod">
          <ac:chgData name="Lisa Duttenhoefer" userId="5cddce44-b4ce-4b85-b6fa-aa33c58cbad6" providerId="ADAL" clId="{563BCBD9-86C3-F642-89AD-DCBEE35C7306}" dt="2023-05-25T10:37:13.529" v="835" actId="1076"/>
          <ac:picMkLst>
            <pc:docMk/>
            <pc:sldMk cId="1573717989" sldId="261"/>
            <ac:picMk id="5" creationId="{79A312C4-F751-B743-B785-A808D0457B81}"/>
          </ac:picMkLst>
        </pc:picChg>
      </pc:sldChg>
      <pc:sldChg chg="delSp modSp add mod ord">
        <pc:chgData name="Lisa Duttenhoefer" userId="5cddce44-b4ce-4b85-b6fa-aa33c58cbad6" providerId="ADAL" clId="{563BCBD9-86C3-F642-89AD-DCBEE35C7306}" dt="2023-05-25T10:44:23.619" v="1278" actId="478"/>
        <pc:sldMkLst>
          <pc:docMk/>
          <pc:sldMk cId="1106523103" sldId="262"/>
        </pc:sldMkLst>
        <pc:spChg chg="mod">
          <ac:chgData name="Lisa Duttenhoefer" userId="5cddce44-b4ce-4b85-b6fa-aa33c58cbad6" providerId="ADAL" clId="{563BCBD9-86C3-F642-89AD-DCBEE35C7306}" dt="2023-05-25T10:44:22.599" v="1277" actId="20577"/>
          <ac:spMkLst>
            <pc:docMk/>
            <pc:sldMk cId="1106523103" sldId="262"/>
            <ac:spMk id="2" creationId="{2EA70B4F-58A2-6B7F-F26E-F219DDCD2F9E}"/>
          </ac:spMkLst>
        </pc:spChg>
        <pc:spChg chg="mod">
          <ac:chgData name="Lisa Duttenhoefer" userId="5cddce44-b4ce-4b85-b6fa-aa33c58cbad6" providerId="ADAL" clId="{563BCBD9-86C3-F642-89AD-DCBEE35C7306}" dt="2023-05-25T10:44:16.828" v="1263" actId="20577"/>
          <ac:spMkLst>
            <pc:docMk/>
            <pc:sldMk cId="1106523103" sldId="262"/>
            <ac:spMk id="3" creationId="{7C472669-720E-BA60-F0C2-5A1D5C939B01}"/>
          </ac:spMkLst>
        </pc:spChg>
        <pc:picChg chg="del">
          <ac:chgData name="Lisa Duttenhoefer" userId="5cddce44-b4ce-4b85-b6fa-aa33c58cbad6" providerId="ADAL" clId="{563BCBD9-86C3-F642-89AD-DCBEE35C7306}" dt="2023-05-25T10:44:23.619" v="1278" actId="478"/>
          <ac:picMkLst>
            <pc:docMk/>
            <pc:sldMk cId="1106523103" sldId="262"/>
            <ac:picMk id="6" creationId="{0898627C-72D1-6F1D-4B4B-132EAD5D2651}"/>
          </ac:picMkLst>
        </pc:picChg>
      </pc:sldChg>
      <pc:sldChg chg="delSp add del setBg delDesignElem">
        <pc:chgData name="Lisa Duttenhoefer" userId="5cddce44-b4ce-4b85-b6fa-aa33c58cbad6" providerId="ADAL" clId="{563BCBD9-86C3-F642-89AD-DCBEE35C7306}" dt="2023-05-25T10:43:55.756" v="1258" actId="2696"/>
        <pc:sldMkLst>
          <pc:docMk/>
          <pc:sldMk cId="3897772487" sldId="262"/>
        </pc:sldMkLst>
        <pc:spChg chg="del">
          <ac:chgData name="Lisa Duttenhoefer" userId="5cddce44-b4ce-4b85-b6fa-aa33c58cbad6" providerId="ADAL" clId="{563BCBD9-86C3-F642-89AD-DCBEE35C7306}" dt="2023-05-25T10:43:51.817" v="1257"/>
          <ac:spMkLst>
            <pc:docMk/>
            <pc:sldMk cId="3897772487" sldId="262"/>
            <ac:spMk id="16" creationId="{1660E788-AFA9-4A1B-9991-6AA74632A15B}"/>
          </ac:spMkLst>
        </pc:spChg>
        <pc:spChg chg="del">
          <ac:chgData name="Lisa Duttenhoefer" userId="5cddce44-b4ce-4b85-b6fa-aa33c58cbad6" providerId="ADAL" clId="{563BCBD9-86C3-F642-89AD-DCBEE35C7306}" dt="2023-05-25T10:43:51.817" v="1257"/>
          <ac:spMkLst>
            <pc:docMk/>
            <pc:sldMk cId="3897772487" sldId="262"/>
            <ac:spMk id="18" creationId="{867D4867-5BA7-4462-B2F6-A23F4A622AA7}"/>
          </ac:spMkLst>
        </pc:spChg>
      </pc:sldChg>
      <pc:sldChg chg="delSp modSp add mod">
        <pc:chgData name="Lisa Duttenhoefer" userId="5cddce44-b4ce-4b85-b6fa-aa33c58cbad6" providerId="ADAL" clId="{563BCBD9-86C3-F642-89AD-DCBEE35C7306}" dt="2023-05-25T10:44:36.511" v="1295" actId="478"/>
        <pc:sldMkLst>
          <pc:docMk/>
          <pc:sldMk cId="3895638229" sldId="263"/>
        </pc:sldMkLst>
        <pc:spChg chg="mod">
          <ac:chgData name="Lisa Duttenhoefer" userId="5cddce44-b4ce-4b85-b6fa-aa33c58cbad6" providerId="ADAL" clId="{563BCBD9-86C3-F642-89AD-DCBEE35C7306}" dt="2023-05-25T10:44:32.283" v="1293" actId="20577"/>
          <ac:spMkLst>
            <pc:docMk/>
            <pc:sldMk cId="3895638229" sldId="263"/>
            <ac:spMk id="2" creationId="{5A21515D-ED17-2228-3D0D-FBA732D68964}"/>
          </ac:spMkLst>
        </pc:spChg>
        <pc:spChg chg="mod">
          <ac:chgData name="Lisa Duttenhoefer" userId="5cddce44-b4ce-4b85-b6fa-aa33c58cbad6" providerId="ADAL" clId="{563BCBD9-86C3-F642-89AD-DCBEE35C7306}" dt="2023-05-25T10:44:35.116" v="1294" actId="20577"/>
          <ac:spMkLst>
            <pc:docMk/>
            <pc:sldMk cId="3895638229" sldId="263"/>
            <ac:spMk id="3" creationId="{7D384E21-D097-CE95-1BB3-D5C4967ADEE3}"/>
          </ac:spMkLst>
        </pc:spChg>
        <pc:picChg chg="del">
          <ac:chgData name="Lisa Duttenhoefer" userId="5cddce44-b4ce-4b85-b6fa-aa33c58cbad6" providerId="ADAL" clId="{563BCBD9-86C3-F642-89AD-DCBEE35C7306}" dt="2023-05-25T10:44:36.511" v="1295" actId="478"/>
          <ac:picMkLst>
            <pc:docMk/>
            <pc:sldMk cId="3895638229" sldId="263"/>
            <ac:picMk id="5" creationId="{79A312C4-F751-B743-B785-A808D0457B81}"/>
          </ac:picMkLst>
        </pc:picChg>
      </pc:sldChg>
    </pc:docChg>
  </pc:docChgLst>
  <pc:docChgLst>
    <pc:chgData name="Roman Kurley" userId="S::roman.kurley@bwedu.de::de867ac5-872e-4a35-9075-bd80537c47d4" providerId="AD" clId="Web-{A120DF6F-87BA-DF1C-C7CE-A5156308A698}"/>
    <pc:docChg chg="addSld modSld">
      <pc:chgData name="Roman Kurley" userId="S::roman.kurley@bwedu.de::de867ac5-872e-4a35-9075-bd80537c47d4" providerId="AD" clId="Web-{A120DF6F-87BA-DF1C-C7CE-A5156308A698}" dt="2023-05-24T16:24:01.456" v="182" actId="20577"/>
      <pc:docMkLst>
        <pc:docMk/>
      </pc:docMkLst>
      <pc:sldChg chg="modSp">
        <pc:chgData name="Roman Kurley" userId="S::roman.kurley@bwedu.de::de867ac5-872e-4a35-9075-bd80537c47d4" providerId="AD" clId="Web-{A120DF6F-87BA-DF1C-C7CE-A5156308A698}" dt="2023-05-24T16:22:32.625" v="145" actId="20577"/>
        <pc:sldMkLst>
          <pc:docMk/>
          <pc:sldMk cId="63072440" sldId="256"/>
        </pc:sldMkLst>
        <pc:spChg chg="mod">
          <ac:chgData name="Roman Kurley" userId="S::roman.kurley@bwedu.de::de867ac5-872e-4a35-9075-bd80537c47d4" providerId="AD" clId="Web-{A120DF6F-87BA-DF1C-C7CE-A5156308A698}" dt="2023-05-24T16:22:32.625" v="145" actId="20577"/>
          <ac:spMkLst>
            <pc:docMk/>
            <pc:sldMk cId="63072440" sldId="256"/>
            <ac:spMk id="3" creationId="{CED7FF1D-11EF-145C-DE62-B15A5FB876C6}"/>
          </ac:spMkLst>
        </pc:spChg>
      </pc:sldChg>
      <pc:sldChg chg="addSp modSp mod setBg">
        <pc:chgData name="Roman Kurley" userId="S::roman.kurley@bwedu.de::de867ac5-872e-4a35-9075-bd80537c47d4" providerId="AD" clId="Web-{A120DF6F-87BA-DF1C-C7CE-A5156308A698}" dt="2023-05-24T16:24:01.456" v="182" actId="20577"/>
        <pc:sldMkLst>
          <pc:docMk/>
          <pc:sldMk cId="1459236731" sldId="257"/>
        </pc:sldMkLst>
        <pc:spChg chg="mod">
          <ac:chgData name="Roman Kurley" userId="S::roman.kurley@bwedu.de::de867ac5-872e-4a35-9075-bd80537c47d4" providerId="AD" clId="Web-{A120DF6F-87BA-DF1C-C7CE-A5156308A698}" dt="2023-05-24T16:03:03.447" v="7"/>
          <ac:spMkLst>
            <pc:docMk/>
            <pc:sldMk cId="1459236731" sldId="257"/>
            <ac:spMk id="2" creationId="{2EA70B4F-58A2-6B7F-F26E-F219DDCD2F9E}"/>
          </ac:spMkLst>
        </pc:spChg>
        <pc:spChg chg="mod">
          <ac:chgData name="Roman Kurley" userId="S::roman.kurley@bwedu.de::de867ac5-872e-4a35-9075-bd80537c47d4" providerId="AD" clId="Web-{A120DF6F-87BA-DF1C-C7CE-A5156308A698}" dt="2023-05-24T16:24:01.456" v="182" actId="20577"/>
          <ac:spMkLst>
            <pc:docMk/>
            <pc:sldMk cId="1459236731" sldId="257"/>
            <ac:spMk id="3" creationId="{7C472669-720E-BA60-F0C2-5A1D5C939B01}"/>
          </ac:spMkLst>
        </pc:spChg>
        <pc:spChg chg="add">
          <ac:chgData name="Roman Kurley" userId="S::roman.kurley@bwedu.de::de867ac5-872e-4a35-9075-bd80537c47d4" providerId="AD" clId="Web-{A120DF6F-87BA-DF1C-C7CE-A5156308A698}" dt="2023-05-24T16:03:03.447" v="7"/>
          <ac:spMkLst>
            <pc:docMk/>
            <pc:sldMk cId="1459236731" sldId="257"/>
            <ac:spMk id="9" creationId="{1660E788-AFA9-4A1B-9991-6AA74632A15B}"/>
          </ac:spMkLst>
        </pc:spChg>
        <pc:spChg chg="add">
          <ac:chgData name="Roman Kurley" userId="S::roman.kurley@bwedu.de::de867ac5-872e-4a35-9075-bd80537c47d4" providerId="AD" clId="Web-{A120DF6F-87BA-DF1C-C7CE-A5156308A698}" dt="2023-05-24T16:03:03.447" v="7"/>
          <ac:spMkLst>
            <pc:docMk/>
            <pc:sldMk cId="1459236731" sldId="257"/>
            <ac:spMk id="11" creationId="{867D4867-5BA7-4462-B2F6-A23F4A622AA7}"/>
          </ac:spMkLst>
        </pc:spChg>
        <pc:picChg chg="add mod modCrop">
          <ac:chgData name="Roman Kurley" userId="S::roman.kurley@bwedu.de::de867ac5-872e-4a35-9075-bd80537c47d4" providerId="AD" clId="Web-{A120DF6F-87BA-DF1C-C7CE-A5156308A698}" dt="2023-05-24T16:03:33.182" v="11" actId="1076"/>
          <ac:picMkLst>
            <pc:docMk/>
            <pc:sldMk cId="1459236731" sldId="257"/>
            <ac:picMk id="4" creationId="{01698171-B220-2A0F-C791-5F9B689CF314}"/>
          </ac:picMkLst>
        </pc:picChg>
      </pc:sldChg>
      <pc:sldChg chg="modSp new">
        <pc:chgData name="Roman Kurley" userId="S::roman.kurley@bwedu.de::de867ac5-872e-4a35-9075-bd80537c47d4" providerId="AD" clId="Web-{A120DF6F-87BA-DF1C-C7CE-A5156308A698}" dt="2023-05-24T16:23:56.894" v="179" actId="20577"/>
        <pc:sldMkLst>
          <pc:docMk/>
          <pc:sldMk cId="4213088110" sldId="258"/>
        </pc:sldMkLst>
        <pc:spChg chg="mod">
          <ac:chgData name="Roman Kurley" userId="S::roman.kurley@bwedu.de::de867ac5-872e-4a35-9075-bd80537c47d4" providerId="AD" clId="Web-{A120DF6F-87BA-DF1C-C7CE-A5156308A698}" dt="2023-05-24T16:04:45.685" v="55" actId="20577"/>
          <ac:spMkLst>
            <pc:docMk/>
            <pc:sldMk cId="4213088110" sldId="258"/>
            <ac:spMk id="2" creationId="{5A21515D-ED17-2228-3D0D-FBA732D68964}"/>
          </ac:spMkLst>
        </pc:spChg>
        <pc:spChg chg="mod">
          <ac:chgData name="Roman Kurley" userId="S::roman.kurley@bwedu.de::de867ac5-872e-4a35-9075-bd80537c47d4" providerId="AD" clId="Web-{A120DF6F-87BA-DF1C-C7CE-A5156308A698}" dt="2023-05-24T16:23:56.894" v="179" actId="20577"/>
          <ac:spMkLst>
            <pc:docMk/>
            <pc:sldMk cId="4213088110" sldId="258"/>
            <ac:spMk id="3" creationId="{7D384E21-D097-CE95-1BB3-D5C4967ADEE3}"/>
          </ac:spMkLst>
        </pc:spChg>
      </pc:sldChg>
    </pc:docChg>
  </pc:docChgLst>
  <pc:docChgLst>
    <pc:chgData name="Tianxin Ma" userId="77cbd5fc-550e-4bd8-903d-da56d0681551" providerId="ADAL" clId="{8694B2C1-0B34-A840-A880-50871CBBF036}"/>
    <pc:docChg chg="custSel addSld delSld modSld sldOrd">
      <pc:chgData name="Tianxin Ma" userId="77cbd5fc-550e-4bd8-903d-da56d0681551" providerId="ADAL" clId="{8694B2C1-0B34-A840-A880-50871CBBF036}" dt="2023-05-25T12:12:47.052" v="1848" actId="20577"/>
      <pc:docMkLst>
        <pc:docMk/>
      </pc:docMkLst>
      <pc:sldChg chg="addSp delSp modSp mod ord">
        <pc:chgData name="Tianxin Ma" userId="77cbd5fc-550e-4bd8-903d-da56d0681551" providerId="ADAL" clId="{8694B2C1-0B34-A840-A880-50871CBBF036}" dt="2023-05-25T12:08:57.845" v="1620" actId="1076"/>
        <pc:sldMkLst>
          <pc:docMk/>
          <pc:sldMk cId="1106523103" sldId="262"/>
        </pc:sldMkLst>
        <pc:spChg chg="mod">
          <ac:chgData name="Tianxin Ma" userId="77cbd5fc-550e-4bd8-903d-da56d0681551" providerId="ADAL" clId="{8694B2C1-0B34-A840-A880-50871CBBF036}" dt="2023-05-25T12:08:38.827" v="1611" actId="20577"/>
          <ac:spMkLst>
            <pc:docMk/>
            <pc:sldMk cId="1106523103" sldId="262"/>
            <ac:spMk id="3" creationId="{7C472669-720E-BA60-F0C2-5A1D5C939B01}"/>
          </ac:spMkLst>
        </pc:spChg>
        <pc:spChg chg="add mod">
          <ac:chgData name="Tianxin Ma" userId="77cbd5fc-550e-4bd8-903d-da56d0681551" providerId="ADAL" clId="{8694B2C1-0B34-A840-A880-50871CBBF036}" dt="2023-05-25T11:36:21.841" v="216" actId="767"/>
          <ac:spMkLst>
            <pc:docMk/>
            <pc:sldMk cId="1106523103" sldId="262"/>
            <ac:spMk id="6" creationId="{43E50F50-2109-2444-C5F5-765B26990E43}"/>
          </ac:spMkLst>
        </pc:spChg>
        <pc:picChg chg="add del mod">
          <ac:chgData name="Tianxin Ma" userId="77cbd5fc-550e-4bd8-903d-da56d0681551" providerId="ADAL" clId="{8694B2C1-0B34-A840-A880-50871CBBF036}" dt="2023-05-25T11:35:52.262" v="211" actId="478"/>
          <ac:picMkLst>
            <pc:docMk/>
            <pc:sldMk cId="1106523103" sldId="262"/>
            <ac:picMk id="4" creationId="{1641E3DB-C2A1-65E0-A850-9004846E375A}"/>
          </ac:picMkLst>
        </pc:picChg>
        <pc:picChg chg="add mod">
          <ac:chgData name="Tianxin Ma" userId="77cbd5fc-550e-4bd8-903d-da56d0681551" providerId="ADAL" clId="{8694B2C1-0B34-A840-A880-50871CBBF036}" dt="2023-05-25T12:08:57.845" v="1620" actId="1076"/>
          <ac:picMkLst>
            <pc:docMk/>
            <pc:sldMk cId="1106523103" sldId="262"/>
            <ac:picMk id="5" creationId="{2B01FA71-9E98-F529-8503-69D28C7D1C2A}"/>
          </ac:picMkLst>
        </pc:picChg>
        <pc:picChg chg="add del mod">
          <ac:chgData name="Tianxin Ma" userId="77cbd5fc-550e-4bd8-903d-da56d0681551" providerId="ADAL" clId="{8694B2C1-0B34-A840-A880-50871CBBF036}" dt="2023-05-25T12:08:53.878" v="1618" actId="478"/>
          <ac:picMkLst>
            <pc:docMk/>
            <pc:sldMk cId="1106523103" sldId="262"/>
            <ac:picMk id="7" creationId="{1116B79B-95B2-E98F-EFE3-DD59EC255732}"/>
          </ac:picMkLst>
        </pc:picChg>
      </pc:sldChg>
      <pc:sldChg chg="addSp delSp modSp mod ord">
        <pc:chgData name="Tianxin Ma" userId="77cbd5fc-550e-4bd8-903d-da56d0681551" providerId="ADAL" clId="{8694B2C1-0B34-A840-A880-50871CBBF036}" dt="2023-05-25T12:12:47.052" v="1848" actId="20577"/>
        <pc:sldMkLst>
          <pc:docMk/>
          <pc:sldMk cId="3895638229" sldId="263"/>
        </pc:sldMkLst>
        <pc:spChg chg="mod">
          <ac:chgData name="Tianxin Ma" userId="77cbd5fc-550e-4bd8-903d-da56d0681551" providerId="ADAL" clId="{8694B2C1-0B34-A840-A880-50871CBBF036}" dt="2023-05-25T12:08:47.496" v="1617" actId="20577"/>
          <ac:spMkLst>
            <pc:docMk/>
            <pc:sldMk cId="3895638229" sldId="263"/>
            <ac:spMk id="2" creationId="{5A21515D-ED17-2228-3D0D-FBA732D68964}"/>
          </ac:spMkLst>
        </pc:spChg>
        <pc:spChg chg="mod">
          <ac:chgData name="Tianxin Ma" userId="77cbd5fc-550e-4bd8-903d-da56d0681551" providerId="ADAL" clId="{8694B2C1-0B34-A840-A880-50871CBBF036}" dt="2023-05-25T12:12:47.052" v="1848" actId="20577"/>
          <ac:spMkLst>
            <pc:docMk/>
            <pc:sldMk cId="3895638229" sldId="263"/>
            <ac:spMk id="3" creationId="{7D384E21-D097-CE95-1BB3-D5C4967ADEE3}"/>
          </ac:spMkLst>
        </pc:spChg>
        <pc:spChg chg="add del mod">
          <ac:chgData name="Tianxin Ma" userId="77cbd5fc-550e-4bd8-903d-da56d0681551" providerId="ADAL" clId="{8694B2C1-0B34-A840-A880-50871CBBF036}" dt="2023-05-25T11:49:44.085" v="879"/>
          <ac:spMkLst>
            <pc:docMk/>
            <pc:sldMk cId="3895638229" sldId="263"/>
            <ac:spMk id="4" creationId="{A5A534CD-7EA7-9E89-7213-434690641B20}"/>
          </ac:spMkLst>
        </pc:spChg>
        <pc:spChg chg="add del mod">
          <ac:chgData name="Tianxin Ma" userId="77cbd5fc-550e-4bd8-903d-da56d0681551" providerId="ADAL" clId="{8694B2C1-0B34-A840-A880-50871CBBF036}" dt="2023-05-25T11:50:01.294" v="893"/>
          <ac:spMkLst>
            <pc:docMk/>
            <pc:sldMk cId="3895638229" sldId="263"/>
            <ac:spMk id="5" creationId="{71DAC021-4DA4-731F-FD16-0EC99303D629}"/>
          </ac:spMkLst>
        </pc:spChg>
        <pc:spChg chg="add del mod">
          <ac:chgData name="Tianxin Ma" userId="77cbd5fc-550e-4bd8-903d-da56d0681551" providerId="ADAL" clId="{8694B2C1-0B34-A840-A880-50871CBBF036}" dt="2023-05-25T11:55:12.176" v="898"/>
          <ac:spMkLst>
            <pc:docMk/>
            <pc:sldMk cId="3895638229" sldId="263"/>
            <ac:spMk id="6" creationId="{4FA3A74D-B1FD-7478-7F6B-088918AFBE58}"/>
          </ac:spMkLst>
        </pc:spChg>
      </pc:sldChg>
      <pc:sldChg chg="delSp add del setBg delDesignElem">
        <pc:chgData name="Tianxin Ma" userId="77cbd5fc-550e-4bd8-903d-da56d0681551" providerId="ADAL" clId="{8694B2C1-0B34-A840-A880-50871CBBF036}" dt="2023-05-25T12:08:24.944" v="1605" actId="2696"/>
        <pc:sldMkLst>
          <pc:docMk/>
          <pc:sldMk cId="320661235" sldId="264"/>
        </pc:sldMkLst>
        <pc:spChg chg="del">
          <ac:chgData name="Tianxin Ma" userId="77cbd5fc-550e-4bd8-903d-da56d0681551" providerId="ADAL" clId="{8694B2C1-0B34-A840-A880-50871CBBF036}" dt="2023-05-25T12:08:15.400" v="1604"/>
          <ac:spMkLst>
            <pc:docMk/>
            <pc:sldMk cId="320661235" sldId="264"/>
            <ac:spMk id="16" creationId="{1660E788-AFA9-4A1B-9991-6AA74632A15B}"/>
          </ac:spMkLst>
        </pc:spChg>
        <pc:spChg chg="del">
          <ac:chgData name="Tianxin Ma" userId="77cbd5fc-550e-4bd8-903d-da56d0681551" providerId="ADAL" clId="{8694B2C1-0B34-A840-A880-50871CBBF036}" dt="2023-05-25T12:08:15.400" v="1604"/>
          <ac:spMkLst>
            <pc:docMk/>
            <pc:sldMk cId="320661235" sldId="264"/>
            <ac:spMk id="18" creationId="{867D4867-5BA7-4462-B2F6-A23F4A622AA7}"/>
          </ac:spMkLst>
        </pc:spChg>
      </pc:sldChg>
      <pc:sldChg chg="delSp modSp add mod">
        <pc:chgData name="Tianxin Ma" userId="77cbd5fc-550e-4bd8-903d-da56d0681551" providerId="ADAL" clId="{8694B2C1-0B34-A840-A880-50871CBBF036}" dt="2023-05-25T12:12:14.760" v="1847" actId="20577"/>
        <pc:sldMkLst>
          <pc:docMk/>
          <pc:sldMk cId="2170423642" sldId="264"/>
        </pc:sldMkLst>
        <pc:spChg chg="mod">
          <ac:chgData name="Tianxin Ma" userId="77cbd5fc-550e-4bd8-903d-da56d0681551" providerId="ADAL" clId="{8694B2C1-0B34-A840-A880-50871CBBF036}" dt="2023-05-25T12:08:43.618" v="1614" actId="20577"/>
          <ac:spMkLst>
            <pc:docMk/>
            <pc:sldMk cId="2170423642" sldId="264"/>
            <ac:spMk id="2" creationId="{2EA70B4F-58A2-6B7F-F26E-F219DDCD2F9E}"/>
          </ac:spMkLst>
        </pc:spChg>
        <pc:spChg chg="mod">
          <ac:chgData name="Tianxin Ma" userId="77cbd5fc-550e-4bd8-903d-da56d0681551" providerId="ADAL" clId="{8694B2C1-0B34-A840-A880-50871CBBF036}" dt="2023-05-25T12:12:14.760" v="1847" actId="20577"/>
          <ac:spMkLst>
            <pc:docMk/>
            <pc:sldMk cId="2170423642" sldId="264"/>
            <ac:spMk id="3" creationId="{7C472669-720E-BA60-F0C2-5A1D5C939B01}"/>
          </ac:spMkLst>
        </pc:spChg>
        <pc:picChg chg="del">
          <ac:chgData name="Tianxin Ma" userId="77cbd5fc-550e-4bd8-903d-da56d0681551" providerId="ADAL" clId="{8694B2C1-0B34-A840-A880-50871CBBF036}" dt="2023-05-25T12:11:20.224" v="1779" actId="478"/>
          <ac:picMkLst>
            <pc:docMk/>
            <pc:sldMk cId="2170423642" sldId="264"/>
            <ac:picMk id="5" creationId="{2B01FA71-9E98-F529-8503-69D28C7D1C2A}"/>
          </ac:picMkLst>
        </pc:picChg>
        <pc:picChg chg="mod">
          <ac:chgData name="Tianxin Ma" userId="77cbd5fc-550e-4bd8-903d-da56d0681551" providerId="ADAL" clId="{8694B2C1-0B34-A840-A880-50871CBBF036}" dt="2023-05-25T12:11:27.682" v="1782" actId="1076"/>
          <ac:picMkLst>
            <pc:docMk/>
            <pc:sldMk cId="2170423642" sldId="264"/>
            <ac:picMk id="7" creationId="{1116B79B-95B2-E98F-EFE3-DD59EC255732}"/>
          </ac:picMkLst>
        </pc:picChg>
      </pc:sldChg>
    </pc:docChg>
  </pc:docChgLst>
  <pc:docChgLst>
    <pc:chgData name="Roman Kurley" userId="de867ac5-872e-4a35-9075-bd80537c47d4" providerId="ADAL" clId="{67E4702A-C92A-0E41-B9E3-67F44E155200}"/>
    <pc:docChg chg="addSld modSld">
      <pc:chgData name="Roman Kurley" userId="de867ac5-872e-4a35-9075-bd80537c47d4" providerId="ADAL" clId="{67E4702A-C92A-0E41-B9E3-67F44E155200}" dt="2023-05-24T08:38:04.982" v="7" actId="20577"/>
      <pc:docMkLst>
        <pc:docMk/>
      </pc:docMkLst>
      <pc:sldChg chg="modSp new">
        <pc:chgData name="Roman Kurley" userId="de867ac5-872e-4a35-9075-bd80537c47d4" providerId="ADAL" clId="{67E4702A-C92A-0E41-B9E3-67F44E155200}" dt="2023-05-24T08:38:04.982" v="7" actId="20577"/>
        <pc:sldMkLst>
          <pc:docMk/>
          <pc:sldMk cId="1459236731" sldId="257"/>
        </pc:sldMkLst>
        <pc:spChg chg="mod">
          <ac:chgData name="Roman Kurley" userId="de867ac5-872e-4a35-9075-bd80537c47d4" providerId="ADAL" clId="{67E4702A-C92A-0E41-B9E3-67F44E155200}" dt="2023-05-24T08:38:04.982" v="7" actId="20577"/>
          <ac:spMkLst>
            <pc:docMk/>
            <pc:sldMk cId="1459236731" sldId="257"/>
            <ac:spMk id="2" creationId="{2EA70B4F-58A2-6B7F-F26E-F219DDCD2F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98F4-88CC-9445-AB11-EB63DC901DED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1AF5-D603-9D48-9ABC-DA8F2D45C33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2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Gleich </a:t>
            </a:r>
            <a:r>
              <a:rPr lang="de-DE" err="1"/>
              <a:t>varianz</a:t>
            </a:r>
            <a:r>
              <a:rPr lang="de-DE"/>
              <a:t> </a:t>
            </a:r>
            <a:r>
              <a:rPr lang="de-DE" err="1"/>
              <a:t>annhemen</a:t>
            </a:r>
            <a:r>
              <a:rPr lang="de-DE"/>
              <a:t>?</a:t>
            </a:r>
          </a:p>
          <a:p>
            <a:r>
              <a:rPr lang="de-DE"/>
              <a:t>Wenn nicht dann transformieren (</a:t>
            </a:r>
            <a:r>
              <a:rPr lang="de-DE" err="1"/>
              <a:t>z</a:t>
            </a:r>
            <a:r>
              <a:rPr lang="de-DE"/>
              <a:t>-trans.)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1AF5-D603-9D48-9ABC-DA8F2D45C33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0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2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CC11F31-3D64-5A4D-8ED6-AAFD1E5D819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EA0A49-E077-7E4B-B2B0-4DE178601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49D7-9316-7208-6525-9493D8134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DMS Tut 25.05.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7FF1D-11EF-145C-DE62-B15A5FB87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Gruppe: GFP</a:t>
            </a:r>
          </a:p>
          <a:p>
            <a:r>
              <a:rPr lang="en-US"/>
              <a:t>Angela Ma, Roman Kurley, Lisa </a:t>
            </a:r>
            <a:r>
              <a:rPr lang="en-US" err="1"/>
              <a:t>Duttenhöfer</a:t>
            </a:r>
            <a:r>
              <a:rPr lang="en-US"/>
              <a:t>, Rebecca Ress</a:t>
            </a:r>
          </a:p>
        </p:txBody>
      </p:sp>
    </p:spTree>
    <p:extLst>
      <p:ext uri="{BB962C8B-B14F-4D97-AF65-F5344CB8AC3E}">
        <p14:creationId xmlns:p14="http://schemas.microsoft.com/office/powerpoint/2010/main" val="630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Roman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Erster Code fertig</a:t>
            </a:r>
          </a:p>
          <a:p>
            <a:r>
              <a:rPr lang="de-DE">
                <a:solidFill>
                  <a:schemeClr val="bg1"/>
                </a:solidFill>
              </a:rPr>
              <a:t>Erstellt Dataframe mit Singlemutanten und neue AS</a:t>
            </a:r>
          </a:p>
          <a:p>
            <a:r>
              <a:rPr lang="de-DE">
                <a:solidFill>
                  <a:schemeClr val="bg1"/>
                </a:solidFill>
              </a:rPr>
              <a:t>Frage: Besserer Weg als Doppelpunkte zählen?</a:t>
            </a:r>
          </a:p>
          <a:p>
            <a:r>
              <a:rPr lang="de-DE">
                <a:solidFill>
                  <a:schemeClr val="bg1"/>
                </a:solidFill>
              </a:rPr>
              <a:t>Antwort:</a:t>
            </a:r>
          </a:p>
          <a:p>
            <a:endParaRPr lang="de-DE">
              <a:solidFill>
                <a:schemeClr val="bg1"/>
              </a:solidFill>
            </a:endParaRP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Grafik 4" descr="Ein Bild, das Text enthält.&#10;&#10;Beschreibung automatisch generiert.">
            <a:extLst>
              <a:ext uri="{FF2B5EF4-FFF2-40B4-BE49-F238E27FC236}">
                <a16:creationId xmlns:a16="http://schemas.microsoft.com/office/drawing/2014/main" id="{01698171-B220-2A0F-C791-5F9B689CF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7" t="24555" r="10200" b="6050"/>
          <a:stretch/>
        </p:blipFill>
        <p:spPr>
          <a:xfrm>
            <a:off x="5299439" y="1215784"/>
            <a:ext cx="6510303" cy="33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Roman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</a:t>
            </a:r>
            <a:r>
              <a:rPr lang="de-DE"/>
              <a:t>: </a:t>
            </a:r>
          </a:p>
          <a:p>
            <a:r>
              <a:rPr lang="de-DE"/>
              <a:t>Mutationen sortieren basierend auf neuen Aminosäuren</a:t>
            </a:r>
          </a:p>
          <a:p>
            <a:r>
              <a:rPr lang="de-DE"/>
              <a:t>Frage: Erkennt Python den Inhalt der ersten Spalte A123B als String und wie unterscheidet er zwischen 123 = Zahlen und AB = Buchstaben?</a:t>
            </a:r>
          </a:p>
          <a:p>
            <a:r>
              <a:rPr lang="de-DE"/>
              <a:t>Antwort: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0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 err="1">
                <a:solidFill>
                  <a:schemeClr val="bg1"/>
                </a:solidFill>
              </a:rPr>
              <a:t>ANgela</a:t>
            </a:r>
            <a:r>
              <a:rPr lang="de-DE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Multiple Mutationen durch „:“ getrennt 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→ eine Mutation pro Spalte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1FA71-9E98-F529-8503-69D28C7D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73" y="1830037"/>
            <a:ext cx="6779948" cy="3057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50F50-2109-2444-C5F5-765B26990E43}"/>
              </a:ext>
            </a:extLst>
          </p:cNvPr>
          <p:cNvSpPr txBox="1"/>
          <p:nvPr/>
        </p:nvSpPr>
        <p:spPr>
          <a:xfrm>
            <a:off x="3610708" y="2989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Angela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Versuch: Name Mutation → ursprüngliche AS, Position,  AS nach Mutation (3 Spalten)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jetziger Stand: ein Buchstabe/Zeichen pro Spalte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Ansatz: 2. AS in letzte Spalte verschieben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Position 2-stelling: Spalte 3 → 4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Position 1-stellig: Spalte 2 → 4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Problem: </a:t>
            </a:r>
            <a:r>
              <a:rPr lang="de-DE" sz="1500" err="1">
                <a:solidFill>
                  <a:schemeClr val="bg1"/>
                </a:solidFill>
              </a:rPr>
              <a:t>KeyError</a:t>
            </a:r>
            <a:r>
              <a:rPr lang="de-DE" sz="1500">
                <a:solidFill>
                  <a:schemeClr val="bg1"/>
                </a:solidFill>
              </a:rPr>
              <a:t> `2`</a:t>
            </a:r>
          </a:p>
          <a:p>
            <a:pPr lvl="1">
              <a:lnSpc>
                <a:spcPct val="90000"/>
              </a:lnSpc>
            </a:pPr>
            <a:r>
              <a:rPr lang="de-DE" sz="1300">
                <a:solidFill>
                  <a:schemeClr val="bg1"/>
                </a:solidFill>
              </a:rPr>
              <a:t>Code ohne Bedingung funktioniert auch nicht</a:t>
            </a: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danach: Spalten mit Ziffern zusammenfügen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50F50-2109-2444-C5F5-765B26990E43}"/>
              </a:ext>
            </a:extLst>
          </p:cNvPr>
          <p:cNvSpPr txBox="1"/>
          <p:nvPr/>
        </p:nvSpPr>
        <p:spPr>
          <a:xfrm>
            <a:off x="3610708" y="2989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6B79B-95B2-E98F-EFE3-DD59EC25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59" y="1607358"/>
            <a:ext cx="7239377" cy="36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Angela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52" y="2371872"/>
            <a:ext cx="7729728" cy="4219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Next </a:t>
            </a:r>
            <a:r>
              <a:rPr lang="de-DE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Steps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Mutanten nach Position sortieren bzw. gruppieren +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fitness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 vergleichen</a:t>
            </a:r>
          </a:p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→ mutationstolerante/-intolerante Positionen</a:t>
            </a:r>
          </a:p>
          <a:p>
            <a:endParaRPr lang="de-DE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sich überschneidende Mutanten 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gruppieren u. vergleichen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„Aufeinander aufbauende“ Mutanten?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Trend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fitness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 score?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→ Verbesserung nach Verschlechterung (u. vice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</a:rPr>
              <a:t>versa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</a:rPr>
              <a:t>)?</a:t>
            </a: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63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70B4F-58A2-6B7F-F26E-F219DDCD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Lisa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472669-720E-BA60-F0C2-5A1D5C93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</a:rPr>
              <a:t>T-test code um zu untersuchen wie sich die Anzahl der Mutationen auf die </a:t>
            </a:r>
            <a:r>
              <a:rPr lang="de-DE" sz="1500" err="1">
                <a:solidFill>
                  <a:schemeClr val="bg1"/>
                </a:solidFill>
              </a:rPr>
              <a:t>fitness</a:t>
            </a:r>
            <a:r>
              <a:rPr lang="de-DE" sz="1500">
                <a:solidFill>
                  <a:schemeClr val="bg1"/>
                </a:solidFill>
              </a:rPr>
              <a:t> </a:t>
            </a:r>
            <a:r>
              <a:rPr lang="de-DE" sz="1500" err="1">
                <a:solidFill>
                  <a:schemeClr val="bg1"/>
                </a:solidFill>
              </a:rPr>
              <a:t>scores</a:t>
            </a:r>
            <a:r>
              <a:rPr lang="de-DE" sz="1500">
                <a:solidFill>
                  <a:schemeClr val="bg1"/>
                </a:solidFill>
              </a:rPr>
              <a:t> auswirkt (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 Signifikanz)</a:t>
            </a: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FRAGEN: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Bei 1 gegen 8 kommt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pvalue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von 0 raus? Warum?</a:t>
            </a:r>
            <a:br>
              <a:rPr lang="de-DE" sz="1500">
                <a:solidFill>
                  <a:schemeClr val="bg1"/>
                </a:solidFill>
                <a:sym typeface="Wingdings" pitchFamily="2" charset="2"/>
              </a:rPr>
            </a:br>
            <a:endParaRPr lang="de-DE" sz="150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Machen die Werte Sinn?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Unrelated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dazu: 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chunks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in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jupyter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notebook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: kennt er die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definitionen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darüber hinweg  kann ich den code auf </a:t>
            </a:r>
            <a:r>
              <a:rPr lang="de-DE" sz="1500" err="1">
                <a:solidFill>
                  <a:schemeClr val="bg1"/>
                </a:solidFill>
                <a:sym typeface="Wingdings" pitchFamily="2" charset="2"/>
              </a:rPr>
              <a:t>chunks</a:t>
            </a:r>
            <a:r>
              <a:rPr lang="de-DE" sz="1500">
                <a:solidFill>
                  <a:schemeClr val="bg1"/>
                </a:solidFill>
                <a:sym typeface="Wingdings" pitchFamily="2" charset="2"/>
              </a:rPr>
              <a:t> aufteilen?</a:t>
            </a:r>
            <a:endParaRPr lang="de-DE" sz="15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de-DE" sz="1500">
              <a:solidFill>
                <a:schemeClr val="bg1"/>
              </a:solidFill>
            </a:endParaRPr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0898627C-72D1-6F1D-4B4B-132EAD5D26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959" r="10511" b="4786"/>
          <a:stretch/>
        </p:blipFill>
        <p:spPr>
          <a:xfrm>
            <a:off x="4844091" y="1570892"/>
            <a:ext cx="7135317" cy="363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1515D-ED17-2228-3D0D-FBA732D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Lisa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384E21-D097-CE95-1BB3-D5C4967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52" y="2371872"/>
            <a:ext cx="7729728" cy="42199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Next </a:t>
            </a:r>
            <a:r>
              <a:rPr lang="de-DE" err="1"/>
              <a:t>step</a:t>
            </a:r>
            <a:r>
              <a:rPr lang="de-DE"/>
              <a:t>: </a:t>
            </a:r>
          </a:p>
          <a:p>
            <a:r>
              <a:rPr lang="de-DE"/>
              <a:t>Graphen erstellen wie sich die </a:t>
            </a:r>
            <a:r>
              <a:rPr lang="de-DE" err="1"/>
              <a:t>fscores</a:t>
            </a:r>
            <a:r>
              <a:rPr lang="de-DE"/>
              <a:t> verändern mit weiteren Mutationen</a:t>
            </a:r>
          </a:p>
          <a:p>
            <a:r>
              <a:rPr lang="de-DE">
                <a:sym typeface="Wingdings" pitchFamily="2" charset="2"/>
              </a:rPr>
              <a:t></a:t>
            </a:r>
            <a:r>
              <a:rPr lang="de-DE"/>
              <a:t> t-test Ergebnisse visualisieren</a:t>
            </a:r>
          </a:p>
          <a:p>
            <a:endParaRPr lang="de-DE"/>
          </a:p>
          <a:p>
            <a:r>
              <a:rPr lang="de-DE" u="sng"/>
              <a:t>generell danach: </a:t>
            </a:r>
            <a:r>
              <a:rPr lang="de-DE"/>
              <a:t>auf AS spezifischer eingehen:</a:t>
            </a:r>
          </a:p>
          <a:p>
            <a:r>
              <a:rPr lang="de-DE">
                <a:sym typeface="Wingdings" pitchFamily="2" charset="2"/>
              </a:rPr>
              <a:t> bei Einzelmutationen: welche AS (-Gruppen)-Substitutionen haben den größten/negativsten/positivsten Effekt auf den </a:t>
            </a:r>
            <a:r>
              <a:rPr lang="de-DE" err="1">
                <a:sym typeface="Wingdings" pitchFamily="2" charset="2"/>
              </a:rPr>
              <a:t>fscore</a:t>
            </a:r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Folgemutationen raussuchen/ danach sortieren (</a:t>
            </a:r>
            <a:r>
              <a:rPr lang="de-DE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K3Q 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und </a:t>
            </a:r>
            <a:r>
              <a:rPr lang="de-DE" b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K3Q:E5V</a:t>
            </a:r>
            <a:r>
              <a:rPr lang="de-DE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 wie verändert sich der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fscore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 von der einen zur anderen (Richtung der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stabilizing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 </a:t>
            </a:r>
            <a:r>
              <a:rPr lang="de-DE" err="1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mutations</a:t>
            </a:r>
            <a:r>
              <a:rPr lang="de-DE">
                <a:solidFill>
                  <a:srgbClr val="000000"/>
                </a:solidFill>
                <a:latin typeface="Helvetica Neue" panose="02000503000000020004" pitchFamily="2" charset="0"/>
                <a:sym typeface="Wingdings" pitchFamily="2" charset="2"/>
              </a:rPr>
              <a:t>)</a:t>
            </a:r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de-DE"/>
          </a:p>
          <a:p>
            <a:endParaRPr lang="de-DE"/>
          </a:p>
        </p:txBody>
      </p:sp>
      <p:pic>
        <p:nvPicPr>
          <p:cNvPr id="5" name="Grafik 4" descr="Ein Bild, das Screenshot, Diagramm, Text, Rechteck enthält.&#10;&#10;Automatisch generierte Beschreibung">
            <a:extLst>
              <a:ext uri="{FF2B5EF4-FFF2-40B4-BE49-F238E27FC236}">
                <a16:creationId xmlns:a16="http://schemas.microsoft.com/office/drawing/2014/main" id="{79A312C4-F751-B743-B785-A808D0457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0864" y="2252615"/>
            <a:ext cx="1952575" cy="17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7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{E783DC90-A8F0-6E46-932F-F62AF3E468C5}tf10001120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Parcel</vt:lpstr>
      <vt:lpstr>DMS Tut 25.05.</vt:lpstr>
      <vt:lpstr>Roman </vt:lpstr>
      <vt:lpstr>Roman 2</vt:lpstr>
      <vt:lpstr>ANgela </vt:lpstr>
      <vt:lpstr>Angela 2 </vt:lpstr>
      <vt:lpstr>Angela 3</vt:lpstr>
      <vt:lpstr>Lisa </vt:lpstr>
      <vt:lpstr>Lisa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Tianxin Ma</dc:creator>
  <cp:revision>1</cp:revision>
  <dcterms:created xsi:type="dcterms:W3CDTF">2023-05-23T12:33:42Z</dcterms:created>
  <dcterms:modified xsi:type="dcterms:W3CDTF">2023-05-25T13:26:28Z</dcterms:modified>
</cp:coreProperties>
</file>