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52899-4A78-56DA-A74A-0D8D7A96A975}" v="8" dt="2023-07-06T13:04:58.161"/>
    <p1510:client id="{8817EDBB-F666-1D40-AA84-D89977841714}" v="761" dt="2023-07-06T13:34:49.903"/>
    <p1510:client id="{B8D6C0AF-D182-564C-8EE3-D1D729EE2FAE}" v="2847" dt="2023-07-06T10:10:46.393"/>
    <p1510:client id="{C675120C-9718-F643-28EA-DF5B6E15B342}" v="292" dt="2023-07-06T11:18:0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Kurley" userId="S::roman.kurley@bwedu.de::de867ac5-872e-4a35-9075-bd80537c47d4" providerId="AD" clId="Web-{4E752899-4A78-56DA-A74A-0D8D7A96A975}"/>
    <pc:docChg chg="modSld">
      <pc:chgData name="Roman Kurley" userId="S::roman.kurley@bwedu.de::de867ac5-872e-4a35-9075-bd80537c47d4" providerId="AD" clId="Web-{4E752899-4A78-56DA-A74A-0D8D7A96A975}" dt="2023-07-06T13:04:55.692" v="6" actId="20577"/>
      <pc:docMkLst>
        <pc:docMk/>
      </pc:docMkLst>
      <pc:sldChg chg="modSp">
        <pc:chgData name="Roman Kurley" userId="S::roman.kurley@bwedu.de::de867ac5-872e-4a35-9075-bd80537c47d4" providerId="AD" clId="Web-{4E752899-4A78-56DA-A74A-0D8D7A96A975}" dt="2023-07-06T13:04:55.692" v="6" actId="20577"/>
        <pc:sldMkLst>
          <pc:docMk/>
          <pc:sldMk cId="3935171510" sldId="256"/>
        </pc:sldMkLst>
        <pc:spChg chg="mod">
          <ac:chgData name="Roman Kurley" userId="S::roman.kurley@bwedu.de::de867ac5-872e-4a35-9075-bd80537c47d4" providerId="AD" clId="Web-{4E752899-4A78-56DA-A74A-0D8D7A96A975}" dt="2023-07-06T13:04:55.692" v="6" actId="20577"/>
          <ac:spMkLst>
            <pc:docMk/>
            <pc:sldMk cId="3935171510" sldId="256"/>
            <ac:spMk id="3" creationId="{1D831418-9C12-75F5-4D97-32C86FFBC18E}"/>
          </ac:spMkLst>
        </pc:spChg>
      </pc:sldChg>
    </pc:docChg>
  </pc:docChgLst>
  <pc:docChgLst>
    <pc:chgData name="Roman Kurley" userId="S::roman.kurley@bwedu.de::de867ac5-872e-4a35-9075-bd80537c47d4" providerId="AD" clId="Web-{C675120C-9718-F643-28EA-DF5B6E15B342}"/>
    <pc:docChg chg="addSld modSld">
      <pc:chgData name="Roman Kurley" userId="S::roman.kurley@bwedu.de::de867ac5-872e-4a35-9075-bd80537c47d4" providerId="AD" clId="Web-{C675120C-9718-F643-28EA-DF5B6E15B342}" dt="2023-07-06T11:17:58.420" v="284" actId="20577"/>
      <pc:docMkLst>
        <pc:docMk/>
      </pc:docMkLst>
      <pc:sldChg chg="modSp new">
        <pc:chgData name="Roman Kurley" userId="S::roman.kurley@bwedu.de::de867ac5-872e-4a35-9075-bd80537c47d4" providerId="AD" clId="Web-{C675120C-9718-F643-28EA-DF5B6E15B342}" dt="2023-07-06T11:17:16.028" v="251" actId="20577"/>
        <pc:sldMkLst>
          <pc:docMk/>
          <pc:sldMk cId="2388860292" sldId="264"/>
        </pc:sldMkLst>
        <pc:spChg chg="mod">
          <ac:chgData name="Roman Kurley" userId="S::roman.kurley@bwedu.de::de867ac5-872e-4a35-9075-bd80537c47d4" providerId="AD" clId="Web-{C675120C-9718-F643-28EA-DF5B6E15B342}" dt="2023-07-06T11:11:48.709" v="2" actId="20577"/>
          <ac:spMkLst>
            <pc:docMk/>
            <pc:sldMk cId="2388860292" sldId="264"/>
            <ac:spMk id="2" creationId="{5F506527-4F56-987A-D0D3-915B3CED43EC}"/>
          </ac:spMkLst>
        </pc:spChg>
        <pc:spChg chg="mod">
          <ac:chgData name="Roman Kurley" userId="S::roman.kurley@bwedu.de::de867ac5-872e-4a35-9075-bd80537c47d4" providerId="AD" clId="Web-{C675120C-9718-F643-28EA-DF5B6E15B342}" dt="2023-07-06T11:17:16.028" v="251" actId="20577"/>
          <ac:spMkLst>
            <pc:docMk/>
            <pc:sldMk cId="2388860292" sldId="264"/>
            <ac:spMk id="3" creationId="{F287CFB4-8047-20B9-2040-20FFF84D19AA}"/>
          </ac:spMkLst>
        </pc:spChg>
      </pc:sldChg>
      <pc:sldChg chg="modSp new">
        <pc:chgData name="Roman Kurley" userId="S::roman.kurley@bwedu.de::de867ac5-872e-4a35-9075-bd80537c47d4" providerId="AD" clId="Web-{C675120C-9718-F643-28EA-DF5B6E15B342}" dt="2023-07-06T11:17:53.748" v="281" actId="20577"/>
        <pc:sldMkLst>
          <pc:docMk/>
          <pc:sldMk cId="3168164429" sldId="265"/>
        </pc:sldMkLst>
        <pc:spChg chg="mod">
          <ac:chgData name="Roman Kurley" userId="S::roman.kurley@bwedu.de::de867ac5-872e-4a35-9075-bd80537c47d4" providerId="AD" clId="Web-{C675120C-9718-F643-28EA-DF5B6E15B342}" dt="2023-07-06T11:17:53.748" v="281" actId="20577"/>
          <ac:spMkLst>
            <pc:docMk/>
            <pc:sldMk cId="3168164429" sldId="265"/>
            <ac:spMk id="2" creationId="{8ADE1E24-711B-0635-B319-AC32D339BD0B}"/>
          </ac:spMkLst>
        </pc:spChg>
        <pc:spChg chg="mod">
          <ac:chgData name="Roman Kurley" userId="S::roman.kurley@bwedu.de::de867ac5-872e-4a35-9075-bd80537c47d4" providerId="AD" clId="Web-{C675120C-9718-F643-28EA-DF5B6E15B342}" dt="2023-07-06T11:17:29.029" v="256" actId="20577"/>
          <ac:spMkLst>
            <pc:docMk/>
            <pc:sldMk cId="3168164429" sldId="265"/>
            <ac:spMk id="3" creationId="{473BCD97-B5B6-0FE4-8383-F2975C70109A}"/>
          </ac:spMkLst>
        </pc:spChg>
      </pc:sldChg>
      <pc:sldChg chg="modSp new">
        <pc:chgData name="Roman Kurley" userId="S::roman.kurley@bwedu.de::de867ac5-872e-4a35-9075-bd80537c47d4" providerId="AD" clId="Web-{C675120C-9718-F643-28EA-DF5B6E15B342}" dt="2023-07-06T11:17:58.420" v="284" actId="20577"/>
        <pc:sldMkLst>
          <pc:docMk/>
          <pc:sldMk cId="2070903872" sldId="266"/>
        </pc:sldMkLst>
        <pc:spChg chg="mod">
          <ac:chgData name="Roman Kurley" userId="S::roman.kurley@bwedu.de::de867ac5-872e-4a35-9075-bd80537c47d4" providerId="AD" clId="Web-{C675120C-9718-F643-28EA-DF5B6E15B342}" dt="2023-07-06T11:17:58.420" v="284" actId="20577"/>
          <ac:spMkLst>
            <pc:docMk/>
            <pc:sldMk cId="2070903872" sldId="266"/>
            <ac:spMk id="2" creationId="{CD2B45D6-BB21-D036-9CC6-849394EAB62A}"/>
          </ac:spMkLst>
        </pc:spChg>
        <pc:spChg chg="mod">
          <ac:chgData name="Roman Kurley" userId="S::roman.kurley@bwedu.de::de867ac5-872e-4a35-9075-bd80537c47d4" providerId="AD" clId="Web-{C675120C-9718-F643-28EA-DF5B6E15B342}" dt="2023-07-06T11:17:47.748" v="280" actId="20577"/>
          <ac:spMkLst>
            <pc:docMk/>
            <pc:sldMk cId="2070903872" sldId="266"/>
            <ac:spMk id="3" creationId="{3EF2300E-5205-6F7E-2710-6EE46399440E}"/>
          </ac:spMkLst>
        </pc:spChg>
      </pc:sldChg>
    </pc:docChg>
  </pc:docChgLst>
  <pc:docChgLst>
    <pc:chgData name="Lisa Duttenhoefer" userId="5cddce44-b4ce-4b85-b6fa-aa33c58cbad6" providerId="ADAL" clId="{B8D6C0AF-D182-564C-8EE3-D1D729EE2FAE}"/>
    <pc:docChg chg="undo custSel addSld modSld">
      <pc:chgData name="Lisa Duttenhoefer" userId="5cddce44-b4ce-4b85-b6fa-aa33c58cbad6" providerId="ADAL" clId="{B8D6C0AF-D182-564C-8EE3-D1D729EE2FAE}" dt="2023-07-06T10:10:46.393" v="2851" actId="20577"/>
      <pc:docMkLst>
        <pc:docMk/>
      </pc:docMkLst>
      <pc:sldChg chg="modSp mod">
        <pc:chgData name="Lisa Duttenhoefer" userId="5cddce44-b4ce-4b85-b6fa-aa33c58cbad6" providerId="ADAL" clId="{B8D6C0AF-D182-564C-8EE3-D1D729EE2FAE}" dt="2023-07-06T10:10:46.393" v="2851" actId="20577"/>
        <pc:sldMkLst>
          <pc:docMk/>
          <pc:sldMk cId="3935171510" sldId="256"/>
        </pc:sldMkLst>
        <pc:spChg chg="mod">
          <ac:chgData name="Lisa Duttenhoefer" userId="5cddce44-b4ce-4b85-b6fa-aa33c58cbad6" providerId="ADAL" clId="{B8D6C0AF-D182-564C-8EE3-D1D729EE2FAE}" dt="2023-07-06T10:10:46.393" v="2851" actId="20577"/>
          <ac:spMkLst>
            <pc:docMk/>
            <pc:sldMk cId="3935171510" sldId="256"/>
            <ac:spMk id="2" creationId="{15B187CE-E46F-1D02-2268-6A654D17CF15}"/>
          </ac:spMkLst>
        </pc:spChg>
      </pc:sldChg>
      <pc:sldChg chg="modSp add mod">
        <pc:chgData name="Lisa Duttenhoefer" userId="5cddce44-b4ce-4b85-b6fa-aa33c58cbad6" providerId="ADAL" clId="{B8D6C0AF-D182-564C-8EE3-D1D729EE2FAE}" dt="2023-07-06T09:55:30.768" v="1368" actId="255"/>
        <pc:sldMkLst>
          <pc:docMk/>
          <pc:sldMk cId="1540541940" sldId="257"/>
        </pc:sldMkLst>
        <pc:spChg chg="mod">
          <ac:chgData name="Lisa Duttenhoefer" userId="5cddce44-b4ce-4b85-b6fa-aa33c58cbad6" providerId="ADAL" clId="{B8D6C0AF-D182-564C-8EE3-D1D729EE2FAE}" dt="2023-07-06T09:55:30.768" v="1368" actId="255"/>
          <ac:spMkLst>
            <pc:docMk/>
            <pc:sldMk cId="1540541940" sldId="257"/>
            <ac:spMk id="3" creationId="{BC27BAA9-9D5E-7B8D-67F0-BF3BE2B8E12D}"/>
          </ac:spMkLst>
        </pc:spChg>
      </pc:sldChg>
      <pc:sldChg chg="addSp modSp add mod">
        <pc:chgData name="Lisa Duttenhoefer" userId="5cddce44-b4ce-4b85-b6fa-aa33c58cbad6" providerId="ADAL" clId="{B8D6C0AF-D182-564C-8EE3-D1D729EE2FAE}" dt="2023-07-06T09:47:17.286" v="1155" actId="1076"/>
        <pc:sldMkLst>
          <pc:docMk/>
          <pc:sldMk cId="1920364500" sldId="258"/>
        </pc:sldMkLst>
        <pc:spChg chg="mod">
          <ac:chgData name="Lisa Duttenhoefer" userId="5cddce44-b4ce-4b85-b6fa-aa33c58cbad6" providerId="ADAL" clId="{B8D6C0AF-D182-564C-8EE3-D1D729EE2FAE}" dt="2023-07-06T09:47:14.125" v="1154" actId="14100"/>
          <ac:spMkLst>
            <pc:docMk/>
            <pc:sldMk cId="1920364500" sldId="258"/>
            <ac:spMk id="3" creationId="{BC27BAA9-9D5E-7B8D-67F0-BF3BE2B8E12D}"/>
          </ac:spMkLst>
        </pc:spChg>
        <pc:picChg chg="add mod">
          <ac:chgData name="Lisa Duttenhoefer" userId="5cddce44-b4ce-4b85-b6fa-aa33c58cbad6" providerId="ADAL" clId="{B8D6C0AF-D182-564C-8EE3-D1D729EE2FAE}" dt="2023-07-06T09:47:17.286" v="1155" actId="1076"/>
          <ac:picMkLst>
            <pc:docMk/>
            <pc:sldMk cId="1920364500" sldId="258"/>
            <ac:picMk id="4" creationId="{E1B36C43-1535-EA8A-CF9B-EA5FE245ADB5}"/>
          </ac:picMkLst>
        </pc:picChg>
      </pc:sldChg>
      <pc:sldChg chg="modSp new mod">
        <pc:chgData name="Lisa Duttenhoefer" userId="5cddce44-b4ce-4b85-b6fa-aa33c58cbad6" providerId="ADAL" clId="{B8D6C0AF-D182-564C-8EE3-D1D729EE2FAE}" dt="2023-07-06T09:42:13.095" v="754" actId="20577"/>
        <pc:sldMkLst>
          <pc:docMk/>
          <pc:sldMk cId="2506512523" sldId="259"/>
        </pc:sldMkLst>
        <pc:spChg chg="mod">
          <ac:chgData name="Lisa Duttenhoefer" userId="5cddce44-b4ce-4b85-b6fa-aa33c58cbad6" providerId="ADAL" clId="{B8D6C0AF-D182-564C-8EE3-D1D729EE2FAE}" dt="2023-07-06T09:34:43.826" v="5" actId="20577"/>
          <ac:spMkLst>
            <pc:docMk/>
            <pc:sldMk cId="2506512523" sldId="259"/>
            <ac:spMk id="2" creationId="{1CE3329C-6728-092C-D814-ECDD42AF8268}"/>
          </ac:spMkLst>
        </pc:spChg>
        <pc:spChg chg="mod">
          <ac:chgData name="Lisa Duttenhoefer" userId="5cddce44-b4ce-4b85-b6fa-aa33c58cbad6" providerId="ADAL" clId="{B8D6C0AF-D182-564C-8EE3-D1D729EE2FAE}" dt="2023-07-06T09:42:13.095" v="754" actId="20577"/>
          <ac:spMkLst>
            <pc:docMk/>
            <pc:sldMk cId="2506512523" sldId="259"/>
            <ac:spMk id="3" creationId="{A9AB65DE-21C7-F21E-190D-E9C9801F3CF4}"/>
          </ac:spMkLst>
        </pc:spChg>
        <pc:spChg chg="mod">
          <ac:chgData name="Lisa Duttenhoefer" userId="5cddce44-b4ce-4b85-b6fa-aa33c58cbad6" providerId="ADAL" clId="{B8D6C0AF-D182-564C-8EE3-D1D729EE2FAE}" dt="2023-07-06T09:37:16.402" v="181" actId="20577"/>
          <ac:spMkLst>
            <pc:docMk/>
            <pc:sldMk cId="2506512523" sldId="259"/>
            <ac:spMk id="4" creationId="{063DF956-2BF5-35B4-6C5E-6F22B7292E57}"/>
          </ac:spMkLst>
        </pc:spChg>
      </pc:sldChg>
      <pc:sldChg chg="modSp new mod">
        <pc:chgData name="Lisa Duttenhoefer" userId="5cddce44-b4ce-4b85-b6fa-aa33c58cbad6" providerId="ADAL" clId="{B8D6C0AF-D182-564C-8EE3-D1D729EE2FAE}" dt="2023-07-06T10:00:26.451" v="2078" actId="20577"/>
        <pc:sldMkLst>
          <pc:docMk/>
          <pc:sldMk cId="1331785721" sldId="260"/>
        </pc:sldMkLst>
        <pc:spChg chg="mod">
          <ac:chgData name="Lisa Duttenhoefer" userId="5cddce44-b4ce-4b85-b6fa-aa33c58cbad6" providerId="ADAL" clId="{B8D6C0AF-D182-564C-8EE3-D1D729EE2FAE}" dt="2023-07-06T09:55:48.070" v="1393" actId="20577"/>
          <ac:spMkLst>
            <pc:docMk/>
            <pc:sldMk cId="1331785721" sldId="260"/>
            <ac:spMk id="2" creationId="{C38E11E3-12EF-83F1-17D0-264C71F77538}"/>
          </ac:spMkLst>
        </pc:spChg>
        <pc:spChg chg="mod">
          <ac:chgData name="Lisa Duttenhoefer" userId="5cddce44-b4ce-4b85-b6fa-aa33c58cbad6" providerId="ADAL" clId="{B8D6C0AF-D182-564C-8EE3-D1D729EE2FAE}" dt="2023-07-06T10:00:26.451" v="2078" actId="20577"/>
          <ac:spMkLst>
            <pc:docMk/>
            <pc:sldMk cId="1331785721" sldId="260"/>
            <ac:spMk id="3" creationId="{70D2E275-7A4D-DC20-52C3-549ECA758E0F}"/>
          </ac:spMkLst>
        </pc:spChg>
      </pc:sldChg>
      <pc:sldChg chg="addSp delSp modSp new mod">
        <pc:chgData name="Lisa Duttenhoefer" userId="5cddce44-b4ce-4b85-b6fa-aa33c58cbad6" providerId="ADAL" clId="{B8D6C0AF-D182-564C-8EE3-D1D729EE2FAE}" dt="2023-07-06T10:02:35.978" v="2108" actId="1076"/>
        <pc:sldMkLst>
          <pc:docMk/>
          <pc:sldMk cId="2606641460" sldId="261"/>
        </pc:sldMkLst>
        <pc:spChg chg="mod">
          <ac:chgData name="Lisa Duttenhoefer" userId="5cddce44-b4ce-4b85-b6fa-aa33c58cbad6" providerId="ADAL" clId="{B8D6C0AF-D182-564C-8EE3-D1D729EE2FAE}" dt="2023-07-06T10:00:42.122" v="2099" actId="5793"/>
          <ac:spMkLst>
            <pc:docMk/>
            <pc:sldMk cId="2606641460" sldId="261"/>
            <ac:spMk id="2" creationId="{A2CF70DB-FA8F-DCC4-F211-AD2D9AD49C75}"/>
          </ac:spMkLst>
        </pc:spChg>
        <pc:spChg chg="del">
          <ac:chgData name="Lisa Duttenhoefer" userId="5cddce44-b4ce-4b85-b6fa-aa33c58cbad6" providerId="ADAL" clId="{B8D6C0AF-D182-564C-8EE3-D1D729EE2FAE}" dt="2023-07-06T10:01:14.653" v="2100"/>
          <ac:spMkLst>
            <pc:docMk/>
            <pc:sldMk cId="2606641460" sldId="261"/>
            <ac:spMk id="3" creationId="{68BB468B-BBDA-DC3A-DD1F-9B4C2E1A7FBA}"/>
          </ac:spMkLst>
        </pc:spChg>
        <pc:picChg chg="add mod">
          <ac:chgData name="Lisa Duttenhoefer" userId="5cddce44-b4ce-4b85-b6fa-aa33c58cbad6" providerId="ADAL" clId="{B8D6C0AF-D182-564C-8EE3-D1D729EE2FAE}" dt="2023-07-06T10:01:20.612" v="2104" actId="1076"/>
          <ac:picMkLst>
            <pc:docMk/>
            <pc:sldMk cId="2606641460" sldId="261"/>
            <ac:picMk id="5" creationId="{94197A68-A093-5FDE-074A-C0F4A3B499E5}"/>
          </ac:picMkLst>
        </pc:picChg>
        <pc:picChg chg="add mod">
          <ac:chgData name="Lisa Duttenhoefer" userId="5cddce44-b4ce-4b85-b6fa-aa33c58cbad6" providerId="ADAL" clId="{B8D6C0AF-D182-564C-8EE3-D1D729EE2FAE}" dt="2023-07-06T10:02:35.978" v="2108" actId="1076"/>
          <ac:picMkLst>
            <pc:docMk/>
            <pc:sldMk cId="2606641460" sldId="261"/>
            <ac:picMk id="7" creationId="{D4C6A443-E131-FC99-84A4-DDD98ECDA602}"/>
          </ac:picMkLst>
        </pc:picChg>
      </pc:sldChg>
      <pc:sldChg chg="addSp delSp modSp new mod">
        <pc:chgData name="Lisa Duttenhoefer" userId="5cddce44-b4ce-4b85-b6fa-aa33c58cbad6" providerId="ADAL" clId="{B8D6C0AF-D182-564C-8EE3-D1D729EE2FAE}" dt="2023-07-06T10:09:09.152" v="2598" actId="255"/>
        <pc:sldMkLst>
          <pc:docMk/>
          <pc:sldMk cId="3844758271" sldId="262"/>
        </pc:sldMkLst>
        <pc:spChg chg="mod">
          <ac:chgData name="Lisa Duttenhoefer" userId="5cddce44-b4ce-4b85-b6fa-aa33c58cbad6" providerId="ADAL" clId="{B8D6C0AF-D182-564C-8EE3-D1D729EE2FAE}" dt="2023-07-06T10:03:37.063" v="2142" actId="20577"/>
          <ac:spMkLst>
            <pc:docMk/>
            <pc:sldMk cId="3844758271" sldId="262"/>
            <ac:spMk id="2" creationId="{FABB9087-3D5A-7AF9-15A8-AF7BCC73746A}"/>
          </ac:spMkLst>
        </pc:spChg>
        <pc:spChg chg="del mod">
          <ac:chgData name="Lisa Duttenhoefer" userId="5cddce44-b4ce-4b85-b6fa-aa33c58cbad6" providerId="ADAL" clId="{B8D6C0AF-D182-564C-8EE3-D1D729EE2FAE}" dt="2023-07-06T10:04:36.660" v="2144"/>
          <ac:spMkLst>
            <pc:docMk/>
            <pc:sldMk cId="3844758271" sldId="262"/>
            <ac:spMk id="3" creationId="{5F027FED-7BB7-1EAF-35F4-E67F385AE2B8}"/>
          </ac:spMkLst>
        </pc:spChg>
        <pc:spChg chg="add mod">
          <ac:chgData name="Lisa Duttenhoefer" userId="5cddce44-b4ce-4b85-b6fa-aa33c58cbad6" providerId="ADAL" clId="{B8D6C0AF-D182-564C-8EE3-D1D729EE2FAE}" dt="2023-07-06T10:05:39.092" v="2236" actId="403"/>
          <ac:spMkLst>
            <pc:docMk/>
            <pc:sldMk cId="3844758271" sldId="262"/>
            <ac:spMk id="6" creationId="{BF7A56E4-90BE-AC22-71D7-CD5A7E0D0ACC}"/>
          </ac:spMkLst>
        </pc:spChg>
        <pc:spChg chg="add mod">
          <ac:chgData name="Lisa Duttenhoefer" userId="5cddce44-b4ce-4b85-b6fa-aa33c58cbad6" providerId="ADAL" clId="{B8D6C0AF-D182-564C-8EE3-D1D729EE2FAE}" dt="2023-07-06T10:06:30.169" v="2328" actId="255"/>
          <ac:spMkLst>
            <pc:docMk/>
            <pc:sldMk cId="3844758271" sldId="262"/>
            <ac:spMk id="7" creationId="{7C380EEE-A9BE-9492-E3AC-9F212A9B3B78}"/>
          </ac:spMkLst>
        </pc:spChg>
        <pc:spChg chg="add mod">
          <ac:chgData name="Lisa Duttenhoefer" userId="5cddce44-b4ce-4b85-b6fa-aa33c58cbad6" providerId="ADAL" clId="{B8D6C0AF-D182-564C-8EE3-D1D729EE2FAE}" dt="2023-07-06T10:09:09.152" v="2598" actId="255"/>
          <ac:spMkLst>
            <pc:docMk/>
            <pc:sldMk cId="3844758271" sldId="262"/>
            <ac:spMk id="8" creationId="{18167B40-BE6E-005A-356F-AE75A81736EC}"/>
          </ac:spMkLst>
        </pc:spChg>
        <pc:picChg chg="add mod">
          <ac:chgData name="Lisa Duttenhoefer" userId="5cddce44-b4ce-4b85-b6fa-aa33c58cbad6" providerId="ADAL" clId="{B8D6C0AF-D182-564C-8EE3-D1D729EE2FAE}" dt="2023-07-06T10:04:40.610" v="2148" actId="14100"/>
          <ac:picMkLst>
            <pc:docMk/>
            <pc:sldMk cId="3844758271" sldId="262"/>
            <ac:picMk id="5" creationId="{A7428571-E6B2-AF07-69BE-110D24AC2021}"/>
          </ac:picMkLst>
        </pc:picChg>
      </pc:sldChg>
      <pc:sldChg chg="modSp new mod">
        <pc:chgData name="Lisa Duttenhoefer" userId="5cddce44-b4ce-4b85-b6fa-aa33c58cbad6" providerId="ADAL" clId="{B8D6C0AF-D182-564C-8EE3-D1D729EE2FAE}" dt="2023-07-06T10:10:25.990" v="2830" actId="20577"/>
        <pc:sldMkLst>
          <pc:docMk/>
          <pc:sldMk cId="1183413965" sldId="263"/>
        </pc:sldMkLst>
        <pc:spChg chg="mod">
          <ac:chgData name="Lisa Duttenhoefer" userId="5cddce44-b4ce-4b85-b6fa-aa33c58cbad6" providerId="ADAL" clId="{B8D6C0AF-D182-564C-8EE3-D1D729EE2FAE}" dt="2023-07-06T10:08:17.071" v="2483" actId="20577"/>
          <ac:spMkLst>
            <pc:docMk/>
            <pc:sldMk cId="1183413965" sldId="263"/>
            <ac:spMk id="2" creationId="{19566B00-4716-D254-D2D9-9C783E7964A9}"/>
          </ac:spMkLst>
        </pc:spChg>
        <pc:spChg chg="mod">
          <ac:chgData name="Lisa Duttenhoefer" userId="5cddce44-b4ce-4b85-b6fa-aa33c58cbad6" providerId="ADAL" clId="{B8D6C0AF-D182-564C-8EE3-D1D729EE2FAE}" dt="2023-07-06T10:10:25.990" v="2830" actId="20577"/>
          <ac:spMkLst>
            <pc:docMk/>
            <pc:sldMk cId="1183413965" sldId="263"/>
            <ac:spMk id="3" creationId="{3B2DD387-C87A-B6FD-A5A7-EFC0C76AD80C}"/>
          </ac:spMkLst>
        </pc:spChg>
      </pc:sldChg>
    </pc:docChg>
  </pc:docChgLst>
  <pc:docChgLst>
    <pc:chgData name="Tianxin Ma" userId="77cbd5fc-550e-4bd8-903d-da56d0681551" providerId="ADAL" clId="{8817EDBB-F666-1D40-AA84-D89977841714}"/>
    <pc:docChg chg="custSel modSld">
      <pc:chgData name="Tianxin Ma" userId="77cbd5fc-550e-4bd8-903d-da56d0681551" providerId="ADAL" clId="{8817EDBB-F666-1D40-AA84-D89977841714}" dt="2023-07-06T13:34:49.903" v="760" actId="20577"/>
      <pc:docMkLst>
        <pc:docMk/>
      </pc:docMkLst>
      <pc:sldChg chg="modNotesTx">
        <pc:chgData name="Tianxin Ma" userId="77cbd5fc-550e-4bd8-903d-da56d0681551" providerId="ADAL" clId="{8817EDBB-F666-1D40-AA84-D89977841714}" dt="2023-07-06T13:12:36.835" v="87" actId="20577"/>
        <pc:sldMkLst>
          <pc:docMk/>
          <pc:sldMk cId="1920364500" sldId="258"/>
        </pc:sldMkLst>
      </pc:sldChg>
      <pc:sldChg chg="modSp mod">
        <pc:chgData name="Tianxin Ma" userId="77cbd5fc-550e-4bd8-903d-da56d0681551" providerId="ADAL" clId="{8817EDBB-F666-1D40-AA84-D89977841714}" dt="2023-07-06T13:22:24.296" v="387" actId="20577"/>
        <pc:sldMkLst>
          <pc:docMk/>
          <pc:sldMk cId="2388860292" sldId="264"/>
        </pc:sldMkLst>
        <pc:spChg chg="mod">
          <ac:chgData name="Tianxin Ma" userId="77cbd5fc-550e-4bd8-903d-da56d0681551" providerId="ADAL" clId="{8817EDBB-F666-1D40-AA84-D89977841714}" dt="2023-07-06T13:22:24.296" v="387" actId="20577"/>
          <ac:spMkLst>
            <pc:docMk/>
            <pc:sldMk cId="2388860292" sldId="264"/>
            <ac:spMk id="3" creationId="{F287CFB4-8047-20B9-2040-20FFF84D19AA}"/>
          </ac:spMkLst>
        </pc:spChg>
      </pc:sldChg>
      <pc:sldChg chg="modSp mod">
        <pc:chgData name="Tianxin Ma" userId="77cbd5fc-550e-4bd8-903d-da56d0681551" providerId="ADAL" clId="{8817EDBB-F666-1D40-AA84-D89977841714}" dt="2023-07-06T13:32:06.291" v="729" actId="20577"/>
        <pc:sldMkLst>
          <pc:docMk/>
          <pc:sldMk cId="3168164429" sldId="265"/>
        </pc:sldMkLst>
        <pc:spChg chg="mod">
          <ac:chgData name="Tianxin Ma" userId="77cbd5fc-550e-4bd8-903d-da56d0681551" providerId="ADAL" clId="{8817EDBB-F666-1D40-AA84-D89977841714}" dt="2023-07-06T13:32:06.291" v="729" actId="20577"/>
          <ac:spMkLst>
            <pc:docMk/>
            <pc:sldMk cId="3168164429" sldId="265"/>
            <ac:spMk id="3" creationId="{473BCD97-B5B6-0FE4-8383-F2975C70109A}"/>
          </ac:spMkLst>
        </pc:spChg>
      </pc:sldChg>
      <pc:sldChg chg="modSp mod">
        <pc:chgData name="Tianxin Ma" userId="77cbd5fc-550e-4bd8-903d-da56d0681551" providerId="ADAL" clId="{8817EDBB-F666-1D40-AA84-D89977841714}" dt="2023-07-06T13:34:49.903" v="760" actId="20577"/>
        <pc:sldMkLst>
          <pc:docMk/>
          <pc:sldMk cId="2070903872" sldId="266"/>
        </pc:sldMkLst>
        <pc:spChg chg="mod">
          <ac:chgData name="Tianxin Ma" userId="77cbd5fc-550e-4bd8-903d-da56d0681551" providerId="ADAL" clId="{8817EDBB-F666-1D40-AA84-D89977841714}" dt="2023-07-06T13:34:49.903" v="760" actId="20577"/>
          <ac:spMkLst>
            <pc:docMk/>
            <pc:sldMk cId="2070903872" sldId="266"/>
            <ac:spMk id="3" creationId="{3EF2300E-5205-6F7E-2710-6EE463994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F13F-2FE0-254E-9F57-01C280E21D47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FFF2E-072C-4A42-8B04-1AED67937D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0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Unterscheidung Trainingsdaten und Testdaten unklar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FFF2E-072C-4A42-8B04-1AED67937D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41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87CE-E46F-1D02-2268-6A654D17C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Tutorium 06.07.23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1418-9C12-75F5-4D97-32C86FFBC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GFP Gruppe</a:t>
            </a:r>
          </a:p>
        </p:txBody>
      </p:sp>
    </p:spTree>
    <p:extLst>
      <p:ext uri="{BB962C8B-B14F-4D97-AF65-F5344CB8AC3E}">
        <p14:creationId xmlns:p14="http://schemas.microsoft.com/office/powerpoint/2010/main" val="393517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E1E24-711B-0635-B319-AC32D339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Generelle Fragen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BCD97-B5B6-0FE4-8383-F2975C70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7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Warum soll es eine Python-Datei sein?</a:t>
            </a:r>
          </a:p>
          <a:p>
            <a:pPr lvl="1"/>
            <a:r>
              <a:rPr lang="de-DE"/>
              <a:t>A: nicht zu viel Code im Notebook (Bsp. </a:t>
            </a:r>
            <a:r>
              <a:rPr lang="de-DE" err="1"/>
              <a:t>import</a:t>
            </a:r>
            <a:r>
              <a:rPr lang="de-DE"/>
              <a:t> </a:t>
            </a:r>
            <a:r>
              <a:rPr lang="de-DE" err="1"/>
              <a:t>plot</a:t>
            </a:r>
            <a:r>
              <a:rPr lang="de-DE"/>
              <a:t>)</a:t>
            </a:r>
          </a:p>
          <a:p>
            <a:r>
              <a:rPr lang="de-DE"/>
              <a:t>Idee: In dem langen Dokument eine Narrative haben und damit den Code erklären?</a:t>
            </a:r>
          </a:p>
          <a:p>
            <a:pPr lvl="1"/>
            <a:r>
              <a:rPr lang="de-DE"/>
              <a:t>A: nicht in </a:t>
            </a:r>
            <a:r>
              <a:rPr lang="de-DE" err="1"/>
              <a:t>python</a:t>
            </a:r>
            <a:r>
              <a:rPr lang="de-DE"/>
              <a:t> </a:t>
            </a:r>
            <a:r>
              <a:rPr lang="de-DE" err="1"/>
              <a:t>file</a:t>
            </a:r>
            <a:r>
              <a:rPr lang="de-DE"/>
              <a:t>, aber im </a:t>
            </a:r>
            <a:r>
              <a:rPr lang="de-DE" err="1"/>
              <a:t>notebook</a:t>
            </a:r>
            <a:r>
              <a:rPr lang="de-DE"/>
              <a:t> (</a:t>
            </a:r>
            <a:r>
              <a:rPr lang="de-DE" err="1"/>
              <a:t>repo</a:t>
            </a:r>
            <a:r>
              <a:rPr lang="de-DE"/>
              <a:t> möglichst ordentlich und schön), 1 Dokument pro Thema (außer bei Code-Überschneidungen), </a:t>
            </a:r>
            <a:r>
              <a:rPr lang="de-DE" b="1" err="1"/>
              <a:t>readme</a:t>
            </a:r>
            <a:r>
              <a:rPr lang="de-DE" b="1"/>
              <a:t> und Ordnung v.a. wichtig</a:t>
            </a:r>
            <a:endParaRPr lang="de-DE"/>
          </a:p>
          <a:p>
            <a:r>
              <a:rPr lang="de-DE"/>
              <a:t>Werden Fragen (z.B. in der finalen PPP) zum Code von </a:t>
            </a:r>
            <a:r>
              <a:rPr lang="de-DE" err="1"/>
              <a:t>Github</a:t>
            </a:r>
            <a:r>
              <a:rPr lang="de-DE"/>
              <a:t> kommen?</a:t>
            </a:r>
          </a:p>
          <a:p>
            <a:pPr lvl="1"/>
            <a:r>
              <a:rPr lang="de-DE"/>
              <a:t>A: nein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  <a:p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16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B45D6-BB21-D036-9CC6-849394EA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Generelle Fragen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2300E-5205-6F7E-2710-6EE46399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Können wir einfach sagen, dass wir invertiert gearbeitet haben? Wo sagen wir das am besten, damit es nicht unübersichtlich wird?</a:t>
            </a:r>
          </a:p>
          <a:p>
            <a:pPr lvl="1"/>
            <a:r>
              <a:rPr lang="de-DE"/>
              <a:t>A: </a:t>
            </a:r>
          </a:p>
          <a:p>
            <a:r>
              <a:rPr lang="de-DE"/>
              <a:t>PPP vor allen oder nur DMS-Leute?</a:t>
            </a:r>
          </a:p>
          <a:p>
            <a:pPr lvl="1"/>
            <a:r>
              <a:rPr lang="de-DE"/>
              <a:t>A: nach jetzigem Stand nur DMS</a:t>
            </a:r>
          </a:p>
        </p:txBody>
      </p:sp>
    </p:spTree>
    <p:extLst>
      <p:ext uri="{BB962C8B-B14F-4D97-AF65-F5344CB8AC3E}">
        <p14:creationId xmlns:p14="http://schemas.microsoft.com/office/powerpoint/2010/main" val="20709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3329C-6728-092C-D814-ECDD42AF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LISa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B65DE-21C7-F21E-190D-E9C9801F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/>
              <a:t>PLAN:</a:t>
            </a:r>
          </a:p>
          <a:p>
            <a:r>
              <a:rPr lang="de-DE"/>
              <a:t>Ranking5 („bestes“) mit Kreuzvalidierung testen</a:t>
            </a:r>
          </a:p>
          <a:p>
            <a:r>
              <a:rPr lang="de-DE"/>
              <a:t>Rankings versuchen ein bisschen genauer zu machen </a:t>
            </a:r>
          </a:p>
          <a:p>
            <a:pPr>
              <a:buFont typeface="Wingdings" pitchFamily="2" charset="2"/>
              <a:buChar char="à"/>
            </a:pPr>
            <a:r>
              <a:rPr lang="de-DE" b="1" err="1">
                <a:sym typeface="Wingdings" pitchFamily="2" charset="2"/>
              </a:rPr>
              <a:t>fscore_difference</a:t>
            </a:r>
            <a:r>
              <a:rPr lang="de-DE" b="1">
                <a:sym typeface="Wingdings" pitchFamily="2" charset="2"/>
              </a:rPr>
              <a:t> </a:t>
            </a:r>
            <a:r>
              <a:rPr lang="de-DE">
                <a:sym typeface="Wingdings" pitchFamily="2" charset="2"/>
              </a:rPr>
              <a:t>und </a:t>
            </a:r>
            <a:r>
              <a:rPr lang="de-DE" b="1" err="1">
                <a:sym typeface="Wingdings" pitchFamily="2" charset="2"/>
              </a:rPr>
              <a:t>fscore_varianz</a:t>
            </a:r>
            <a:r>
              <a:rPr lang="de-DE" b="1">
                <a:sym typeface="Wingdings" pitchFamily="2" charset="2"/>
              </a:rPr>
              <a:t> </a:t>
            </a:r>
            <a:r>
              <a:rPr lang="de-DE">
                <a:sym typeface="Wingdings" pitchFamily="2" charset="2"/>
              </a:rPr>
              <a:t>statt für alle Mutanten unabhängig von der Anzahl der Mutationen, </a:t>
            </a:r>
            <a:r>
              <a:rPr lang="de-DE" err="1">
                <a:sym typeface="Wingdings" pitchFamily="2" charset="2"/>
              </a:rPr>
              <a:t>weighted</a:t>
            </a:r>
            <a:r>
              <a:rPr lang="de-DE">
                <a:sym typeface="Wingdings" pitchFamily="2" charset="2"/>
              </a:rPr>
              <a:t> berechnen </a:t>
            </a:r>
            <a:r>
              <a:rPr lang="de-DE" u="sng">
                <a:sym typeface="Wingdings" pitchFamily="2" charset="2"/>
              </a:rPr>
              <a:t>ABHÄNGIG von der Anzahl der Mutationen</a:t>
            </a:r>
          </a:p>
          <a:p>
            <a:pPr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 Warum? </a:t>
            </a:r>
            <a:r>
              <a:rPr lang="de-DE" err="1">
                <a:sym typeface="Wingdings" pitchFamily="2" charset="2"/>
              </a:rPr>
              <a:t>boxplot</a:t>
            </a:r>
            <a:r>
              <a:rPr lang="de-DE">
                <a:sym typeface="Wingdings" pitchFamily="2" charset="2"/>
              </a:rPr>
              <a:t> von am Anfang das Mutanten mit vielen Mutationen sowieso </a:t>
            </a:r>
            <a:r>
              <a:rPr lang="de-DE" err="1">
                <a:sym typeface="Wingdings" pitchFamily="2" charset="2"/>
              </a:rPr>
              <a:t>dead</a:t>
            </a:r>
            <a:r>
              <a:rPr lang="de-DE">
                <a:sym typeface="Wingdings" pitchFamily="2" charset="2"/>
              </a:rPr>
              <a:t> sind</a:t>
            </a:r>
          </a:p>
          <a:p>
            <a:pPr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ranking</a:t>
            </a:r>
            <a:r>
              <a:rPr lang="de-DE">
                <a:sym typeface="Wingdings" pitchFamily="2" charset="2"/>
              </a:rPr>
              <a:t> 5a und </a:t>
            </a:r>
            <a:r>
              <a:rPr lang="de-DE" err="1">
                <a:sym typeface="Wingdings" pitchFamily="2" charset="2"/>
              </a:rPr>
              <a:t>ranking</a:t>
            </a:r>
            <a:r>
              <a:rPr lang="de-DE">
                <a:sym typeface="Wingdings" pitchFamily="2" charset="2"/>
              </a:rPr>
              <a:t> 6/7a (mit </a:t>
            </a:r>
            <a:r>
              <a:rPr lang="de-DE" err="1">
                <a:sym typeface="Wingdings" pitchFamily="2" charset="2"/>
              </a:rPr>
              <a:t>deltaGs</a:t>
            </a:r>
            <a:r>
              <a:rPr lang="de-DE">
                <a:sym typeface="Wingdings" pitchFamily="2" charset="2"/>
              </a:rPr>
              <a:t>)</a:t>
            </a:r>
          </a:p>
          <a:p>
            <a:r>
              <a:rPr lang="de-DE">
                <a:sym typeface="Wingdings" pitchFamily="2" charset="2"/>
              </a:rPr>
              <a:t>TOPs der </a:t>
            </a:r>
            <a:r>
              <a:rPr lang="de-DE" err="1">
                <a:sym typeface="Wingdings" pitchFamily="2" charset="2"/>
              </a:rPr>
              <a:t>rankings</a:t>
            </a:r>
            <a:r>
              <a:rPr lang="de-DE">
                <a:sym typeface="Wingdings" pitchFamily="2" charset="2"/>
              </a:rPr>
              <a:t> untersuchen auf grobe Trends (ganz kurz) der Eigenschaften</a:t>
            </a:r>
          </a:p>
          <a:p>
            <a:pPr>
              <a:buFont typeface="Wingdings" pitchFamily="2" charset="2"/>
              <a:buChar char="à"/>
            </a:pP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DF956-2BF5-35B4-6C5E-6F22B729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</a:t>
            </a:r>
            <a:r>
              <a:rPr lang="de-DE"/>
              <a:t>Letzte Analysen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Code aufräumen / wichtige Sachen rausschreiben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Plan für Präsentation / </a:t>
            </a:r>
            <a:r>
              <a:rPr lang="de-DE" err="1">
                <a:sym typeface="Wingdings" pitchFamily="2" charset="2"/>
              </a:rPr>
              <a:t>report</a:t>
            </a:r>
            <a:endParaRPr lang="de-DE"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 </a:t>
            </a:r>
            <a:r>
              <a:rPr lang="de-DE" err="1">
                <a:sym typeface="Wingdings" pitchFamily="2" charset="2"/>
              </a:rPr>
              <a:t>report</a:t>
            </a:r>
            <a:r>
              <a:rPr lang="de-DE">
                <a:sym typeface="Wingdings" pitchFamily="2" charset="2"/>
              </a:rPr>
              <a:t> schreiben</a:t>
            </a:r>
          </a:p>
          <a:p>
            <a:pPr marL="285750" indent="-285750">
              <a:buFont typeface="Wingdings" pitchFamily="2" charset="2"/>
              <a:buChar char="à"/>
            </a:pP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1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5F048-573C-5205-4EAE-22418A6F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Cross </a:t>
            </a:r>
            <a:r>
              <a:rPr lang="de-DE" err="1"/>
              <a:t>validation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7BAA9-9D5E-7B8D-67F0-BF3BE2B8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73" y="2649767"/>
            <a:ext cx="7289881" cy="3739310"/>
          </a:xfrm>
        </p:spPr>
        <p:txBody>
          <a:bodyPr>
            <a:normAutofit/>
          </a:bodyPr>
          <a:lstStyle/>
          <a:p>
            <a:r>
              <a:rPr lang="de-DE"/>
              <a:t>Unterteilung des original </a:t>
            </a:r>
            <a:r>
              <a:rPr lang="de-DE" err="1"/>
              <a:t>df</a:t>
            </a:r>
            <a:r>
              <a:rPr lang="de-DE"/>
              <a:t> in fünf </a:t>
            </a:r>
            <a:r>
              <a:rPr lang="de-DE" err="1"/>
              <a:t>folds</a:t>
            </a:r>
            <a:endParaRPr lang="de-DE"/>
          </a:p>
          <a:p>
            <a:r>
              <a:rPr lang="de-DE"/>
              <a:t>Ranking 5 code auf alle laufen lassen</a:t>
            </a:r>
          </a:p>
          <a:p>
            <a:r>
              <a:rPr lang="de-DE"/>
              <a:t>Resultierende </a:t>
            </a:r>
            <a:r>
              <a:rPr lang="de-DE" err="1"/>
              <a:t>rankings</a:t>
            </a:r>
            <a:r>
              <a:rPr lang="de-DE"/>
              <a:t> untersuchen mit statistischen Tests</a:t>
            </a:r>
          </a:p>
          <a:p>
            <a:r>
              <a:rPr lang="de-DE">
                <a:solidFill>
                  <a:srgbClr val="FF0000"/>
                </a:solidFill>
              </a:rPr>
              <a:t>Momentan: für jeden </a:t>
            </a:r>
            <a:r>
              <a:rPr lang="de-DE" err="1">
                <a:solidFill>
                  <a:srgbClr val="FF0000"/>
                </a:solidFill>
              </a:rPr>
              <a:t>fold</a:t>
            </a:r>
            <a:r>
              <a:rPr lang="de-DE">
                <a:solidFill>
                  <a:srgbClr val="FF0000"/>
                </a:solidFill>
              </a:rPr>
              <a:t> einzeln ein </a:t>
            </a:r>
            <a:r>
              <a:rPr lang="de-DE" err="1">
                <a:solidFill>
                  <a:srgbClr val="FF0000"/>
                </a:solidFill>
              </a:rPr>
              <a:t>ranking</a:t>
            </a:r>
            <a:r>
              <a:rPr lang="de-DE">
                <a:solidFill>
                  <a:srgbClr val="FF0000"/>
                </a:solidFill>
              </a:rPr>
              <a:t> ausrechnen und die miteinander vergleichen -&gt; gibt relativ verschiedene Ergebnisse weil sich die Anzahl wie oft eine Mutation vorkommt stark unterscheidet</a:t>
            </a:r>
          </a:p>
          <a:p>
            <a:r>
              <a:rPr lang="de-DE">
                <a:solidFill>
                  <a:srgbClr val="FF0000"/>
                </a:solidFill>
                <a:sym typeface="Wingdings" pitchFamily="2" charset="2"/>
              </a:rPr>
              <a:t>SOLL  „</a:t>
            </a:r>
            <a:r>
              <a:rPr lang="de-DE" err="1">
                <a:solidFill>
                  <a:srgbClr val="FF0000"/>
                </a:solidFill>
                <a:sym typeface="Wingdings" pitchFamily="2" charset="2"/>
              </a:rPr>
              <a:t>training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err="1">
                <a:solidFill>
                  <a:srgbClr val="FF0000"/>
                </a:solidFill>
                <a:sym typeface="Wingdings" pitchFamily="2" charset="2"/>
              </a:rPr>
              <a:t>data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“ aus vier kombinierten </a:t>
            </a:r>
            <a:r>
              <a:rPr lang="de-DE" err="1">
                <a:solidFill>
                  <a:srgbClr val="FF0000"/>
                </a:solidFill>
                <a:sym typeface="Wingdings" pitchFamily="2" charset="2"/>
              </a:rPr>
              <a:t>Folds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zusammensetzen und mit dem anderen einzelnen vergleichen</a:t>
            </a:r>
            <a:endParaRPr lang="de-DE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B36C43-1535-EA8A-CF9B-EA5FE245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85" y="2772511"/>
            <a:ext cx="4480642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6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5F048-573C-5205-4EAE-22418A6F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Cross </a:t>
            </a:r>
            <a:r>
              <a:rPr lang="de-DE" err="1"/>
              <a:t>validation</a:t>
            </a:r>
            <a:r>
              <a:rPr lang="de-DE"/>
              <a:t> </a:t>
            </a:r>
            <a:r>
              <a:rPr lang="de-DE" err="1"/>
              <a:t>ranking</a:t>
            </a:r>
            <a:r>
              <a:rPr lang="de-DE"/>
              <a:t>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7BAA9-9D5E-7B8D-67F0-BF3BE2B8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4278"/>
            <a:ext cx="9448800" cy="34657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>
                <a:sym typeface="Wingdings" pitchFamily="2" charset="2"/>
              </a:rPr>
              <a:t> </a:t>
            </a:r>
            <a:r>
              <a:rPr lang="de-DE" b="1"/>
              <a:t>SPEARMAN´S RANK CORRELATION 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Spearman’s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rank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correlation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measures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strength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direction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association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between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two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ranked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variables.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It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basically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gives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measure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monotonicity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relation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between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two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variables i.e.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how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well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relationship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between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two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variables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could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be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represented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using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monotonic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function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.)</a:t>
            </a:r>
            <a:endParaRPr lang="de-DE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de-DE" b="1"/>
              <a:t>KENDALL´S TAU-B CORRELATION 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nonparametric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measure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of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the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strength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and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direction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of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association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that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exists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between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two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variables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measured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 on at least an ordinal </a:t>
            </a:r>
            <a:r>
              <a:rPr lang="de-DE" b="0" i="0" u="none" strike="noStrike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roxima-nova"/>
              </a:rPr>
              <a:t>scale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de-DE" b="1"/>
              <a:t>SPEARMAN´S FOOTRULE DISTANCE 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(absolut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between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two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vectors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used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ranks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, Summe der Distanzen der Ränge zwischen zwei </a:t>
            </a:r>
            <a:r>
              <a:rPr lang="de-DE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rankings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de-DE" b="1"/>
              <a:t>GOODMAN´S KRUSKAL´S GAMMA 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relative Differenz zwischen konkordanten und diskordanten Paaren</a:t>
            </a:r>
            <a:r>
              <a:rPr lang="de-DE" b="0" i="0" u="none" strike="noStrike" baseline="300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de-DE" b="0" i="0" u="none" strike="noStrik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einer sortierten Liste von gepaarten Beobachtungen zu bestimmen)</a:t>
            </a:r>
            <a:endParaRPr lang="de-DE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de-DE" sz="2300">
                <a:sym typeface="Wingdings" pitchFamily="2" charset="2"/>
              </a:rPr>
              <a:t>Ergebnisse zwischen </a:t>
            </a:r>
            <a:r>
              <a:rPr lang="de-DE" sz="2300" err="1">
                <a:sym typeface="Wingdings" pitchFamily="2" charset="2"/>
              </a:rPr>
              <a:t>fold</a:t>
            </a:r>
            <a:r>
              <a:rPr lang="de-DE" sz="2300">
                <a:sym typeface="Wingdings" pitchFamily="2" charset="2"/>
              </a:rPr>
              <a:t> sehr unterschiedlich</a:t>
            </a:r>
          </a:p>
          <a:p>
            <a:pPr>
              <a:buFont typeface="Wingdings" pitchFamily="2" charset="2"/>
              <a:buChar char="à"/>
            </a:pPr>
            <a:r>
              <a:rPr lang="de-DE" sz="2300" b="1"/>
              <a:t>FRAGE: </a:t>
            </a:r>
            <a:r>
              <a:rPr lang="de-DE" sz="2300"/>
              <a:t>Wie interpretiere ich die Ergebnisse? -&gt; zeigen nur sehr sehr mäßige Übereinstimmung aber auch hohe p Werte</a:t>
            </a:r>
          </a:p>
          <a:p>
            <a:pPr>
              <a:buFont typeface="Wingdings" pitchFamily="2" charset="2"/>
              <a:buChar char="à"/>
            </a:pPr>
            <a:r>
              <a:rPr lang="de-DE" sz="2300"/>
              <a:t>Alle </a:t>
            </a:r>
            <a:r>
              <a:rPr lang="de-DE" sz="2300" err="1"/>
              <a:t>scores</a:t>
            </a:r>
            <a:r>
              <a:rPr lang="de-DE" sz="2300"/>
              <a:t> berücksichtigen oder nur die mit einem niedrigen p – </a:t>
            </a:r>
            <a:r>
              <a:rPr lang="de-DE" sz="2300" err="1"/>
              <a:t>value</a:t>
            </a:r>
            <a:r>
              <a:rPr lang="de-DE" sz="2300"/>
              <a:t>?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54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E11E3-12EF-83F1-17D0-264C71F7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Rankings genauer machen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2E275-7A4D-DC20-52C3-549ECA75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97" y="2791325"/>
            <a:ext cx="8507202" cy="3101983"/>
          </a:xfrm>
        </p:spPr>
        <p:txBody>
          <a:bodyPr>
            <a:normAutofit lnSpcReduction="10000"/>
          </a:bodyPr>
          <a:lstStyle/>
          <a:p>
            <a:r>
              <a:rPr lang="de-DE" b="1" err="1"/>
              <a:t>Fscore_variance</a:t>
            </a:r>
            <a:r>
              <a:rPr lang="de-DE" b="1"/>
              <a:t> im Moment: </a:t>
            </a:r>
            <a:r>
              <a:rPr lang="de-DE"/>
              <a:t>alle </a:t>
            </a:r>
            <a:r>
              <a:rPr lang="de-DE" err="1"/>
              <a:t>Mutantan</a:t>
            </a:r>
            <a:r>
              <a:rPr lang="de-DE"/>
              <a:t> MIT der Mutation: die Varianz dieser </a:t>
            </a:r>
            <a:r>
              <a:rPr lang="de-DE" err="1"/>
              <a:t>fscores</a:t>
            </a:r>
            <a:r>
              <a:rPr lang="de-DE"/>
              <a:t> berechnen (unabhängig vom </a:t>
            </a:r>
            <a:r>
              <a:rPr lang="de-DE" err="1"/>
              <a:t>mut_count</a:t>
            </a:r>
            <a:r>
              <a:rPr lang="de-DE"/>
              <a:t>)</a:t>
            </a:r>
            <a:endParaRPr lang="de-DE" b="1"/>
          </a:p>
          <a:p>
            <a:r>
              <a:rPr lang="de-DE" b="1" err="1"/>
              <a:t>Fscore_difference</a:t>
            </a:r>
            <a:r>
              <a:rPr lang="de-DE" b="1"/>
              <a:t> im Moment: </a:t>
            </a:r>
            <a:r>
              <a:rPr lang="de-DE" err="1"/>
              <a:t>mean</a:t>
            </a:r>
            <a:r>
              <a:rPr lang="de-DE"/>
              <a:t> der </a:t>
            </a:r>
            <a:r>
              <a:rPr lang="de-DE" err="1"/>
              <a:t>fscores</a:t>
            </a:r>
            <a:r>
              <a:rPr lang="de-DE"/>
              <a:t> aller Mutanten MIT der Mutation – </a:t>
            </a:r>
            <a:r>
              <a:rPr lang="de-DE" err="1"/>
              <a:t>mean</a:t>
            </a:r>
            <a:r>
              <a:rPr lang="de-DE"/>
              <a:t> der </a:t>
            </a:r>
            <a:r>
              <a:rPr lang="de-DE" err="1"/>
              <a:t>fscores</a:t>
            </a:r>
            <a:r>
              <a:rPr lang="de-DE"/>
              <a:t> aller Mutanten OHNE die Mutation (</a:t>
            </a:r>
            <a:r>
              <a:rPr lang="de-DE">
                <a:sym typeface="Wingdings" pitchFamily="2" charset="2"/>
              </a:rPr>
              <a:t> Maß für die Verbesserung/Verschlechterung </a:t>
            </a:r>
            <a:r>
              <a:rPr lang="de-DE" err="1">
                <a:sym typeface="Wingdings" pitchFamily="2" charset="2"/>
              </a:rPr>
              <a:t>overall</a:t>
            </a:r>
            <a:r>
              <a:rPr lang="de-DE">
                <a:sym typeface="Wingdings" pitchFamily="2" charset="2"/>
              </a:rPr>
              <a:t> durch die Mutation)</a:t>
            </a:r>
          </a:p>
          <a:p>
            <a:pPr>
              <a:buFont typeface="Wingdings" pitchFamily="2" charset="2"/>
              <a:buChar char="à"/>
            </a:pPr>
            <a:r>
              <a:rPr lang="de-DE" err="1">
                <a:sym typeface="Wingdings" pitchFamily="2" charset="2"/>
              </a:rPr>
              <a:t>Means</a:t>
            </a:r>
            <a:r>
              <a:rPr lang="de-DE">
                <a:sym typeface="Wingdings" pitchFamily="2" charset="2"/>
              </a:rPr>
              <a:t> aber über alle Mutationsanzahlen hinweg</a:t>
            </a:r>
          </a:p>
          <a:p>
            <a:pPr>
              <a:buFont typeface="Wingdings" pitchFamily="2" charset="2"/>
              <a:buChar char="à"/>
            </a:pPr>
            <a:r>
              <a:rPr lang="de-DE" b="1">
                <a:solidFill>
                  <a:srgbClr val="FF0000"/>
                </a:solidFill>
                <a:sym typeface="Wingdings" pitchFamily="2" charset="2"/>
              </a:rPr>
              <a:t>Bei beiden jetzt: 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Berechnung der Varianz/der </a:t>
            </a:r>
            <a:r>
              <a:rPr lang="de-DE" err="1">
                <a:solidFill>
                  <a:srgbClr val="FF0000"/>
                </a:solidFill>
                <a:sym typeface="Wingdings" pitchFamily="2" charset="2"/>
              </a:rPr>
              <a:t>mean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Werte je Mutation </a:t>
            </a:r>
            <a:r>
              <a:rPr lang="de-DE" u="sng">
                <a:solidFill>
                  <a:srgbClr val="FF0000"/>
                </a:solidFill>
                <a:sym typeface="Wingdings" pitchFamily="2" charset="2"/>
              </a:rPr>
              <a:t>und je </a:t>
            </a:r>
            <a:r>
              <a:rPr lang="de-DE" u="sng" err="1">
                <a:solidFill>
                  <a:srgbClr val="FF0000"/>
                </a:solidFill>
                <a:sym typeface="Wingdings" pitchFamily="2" charset="2"/>
              </a:rPr>
              <a:t>mutcount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und dann </a:t>
            </a:r>
            <a:r>
              <a:rPr lang="de-DE" b="1" err="1">
                <a:solidFill>
                  <a:srgbClr val="FF0000"/>
                </a:solidFill>
                <a:sym typeface="Wingdings" pitchFamily="2" charset="2"/>
              </a:rPr>
              <a:t>weighted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den </a:t>
            </a:r>
            <a:r>
              <a:rPr lang="de-DE" err="1">
                <a:solidFill>
                  <a:srgbClr val="FF0000"/>
                </a:solidFill>
                <a:sym typeface="Wingdings" pitchFamily="2" charset="2"/>
              </a:rPr>
              <a:t>mean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 ziehen</a:t>
            </a:r>
          </a:p>
          <a:p>
            <a:pPr>
              <a:buFont typeface="Wingdings" pitchFamily="2" charset="2"/>
              <a:buChar char="à"/>
            </a:pPr>
            <a:r>
              <a:rPr lang="de-DE" b="1">
                <a:solidFill>
                  <a:srgbClr val="FF0000"/>
                </a:solidFill>
                <a:sym typeface="Wingdings" pitchFamily="2" charset="2"/>
              </a:rPr>
              <a:t>GOAL: </a:t>
            </a:r>
            <a:r>
              <a:rPr lang="de-DE">
                <a:solidFill>
                  <a:srgbClr val="FF0000"/>
                </a:solidFill>
                <a:sym typeface="Wingdings" pitchFamily="2" charset="2"/>
              </a:rPr>
              <a:t>Werte sind zuverlässiger wirklich aufgrund der Mutation gut/schlecht nicht auch aufgrund der Anzahl der Mutationen</a:t>
            </a:r>
            <a:endParaRPr lang="de-D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8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F70DB-FA8F-DCC4-F211-AD2D9AD4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Weighted</a:t>
            </a:r>
            <a:r>
              <a:rPr lang="de-DE"/>
              <a:t> </a:t>
            </a:r>
            <a:r>
              <a:rPr lang="de-DE" err="1"/>
              <a:t>Variance</a:t>
            </a:r>
            <a:endParaRPr lang="de-DE"/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4197A68-A093-5FDE-074A-C0F4A3B4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24" y="2438919"/>
            <a:ext cx="7318385" cy="3860332"/>
          </a:xfrm>
        </p:spPr>
      </p:pic>
      <p:pic>
        <p:nvPicPr>
          <p:cNvPr id="7" name="Grafik 6" descr="Ein Bild, das Schrift, Handschrift, Reihe, weiß enthält.&#10;&#10;Automatisch generierte Beschreibung">
            <a:extLst>
              <a:ext uri="{FF2B5EF4-FFF2-40B4-BE49-F238E27FC236}">
                <a16:creationId xmlns:a16="http://schemas.microsoft.com/office/drawing/2014/main" id="{D4C6A443-E131-FC99-84A4-DDD98ECD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89" y="2908585"/>
            <a:ext cx="3213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4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B9087-3D5A-7AF9-15A8-AF7BCC73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Weighted</a:t>
            </a:r>
            <a:r>
              <a:rPr lang="de-DE"/>
              <a:t> </a:t>
            </a:r>
            <a:r>
              <a:rPr lang="de-DE" err="1"/>
              <a:t>fscore_difference</a:t>
            </a:r>
            <a:endParaRPr lang="de-DE"/>
          </a:p>
        </p:txBody>
      </p:sp>
      <p:pic>
        <p:nvPicPr>
          <p:cNvPr id="5" name="Inhaltsplatzhalter 4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A7428571-E6B2-AF07-69BE-110D24AC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866" y="2466053"/>
            <a:ext cx="5897630" cy="342725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F7A56E4-90BE-AC22-71D7-CD5A7E0D0ACC}"/>
              </a:ext>
            </a:extLst>
          </p:cNvPr>
          <p:cNvSpPr txBox="1"/>
          <p:nvPr/>
        </p:nvSpPr>
        <p:spPr>
          <a:xfrm>
            <a:off x="6505496" y="2466053"/>
            <a:ext cx="394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x2</a:t>
            </a:r>
            <a:r>
              <a:rPr lang="de-DE"/>
              <a:t> </a:t>
            </a:r>
            <a:r>
              <a:rPr lang="de-DE" sz="1200"/>
              <a:t>(einmal für alles MIT der Mutation, einmal für alles OHNE die Mutation)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C380EEE-A9BE-9492-E3AC-9F212A9B3B78}"/>
              </a:ext>
            </a:extLst>
          </p:cNvPr>
          <p:cNvSpPr txBox="1"/>
          <p:nvPr/>
        </p:nvSpPr>
        <p:spPr>
          <a:xfrm>
            <a:off x="6698512" y="3112384"/>
            <a:ext cx="434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</a:t>
            </a:r>
            <a:r>
              <a:rPr lang="de-DE" sz="1600">
                <a:sym typeface="Wingdings" pitchFamily="2" charset="2"/>
              </a:rPr>
              <a:t>dann </a:t>
            </a:r>
            <a:r>
              <a:rPr lang="de-DE" sz="1600" err="1">
                <a:sym typeface="Wingdings" pitchFamily="2" charset="2"/>
              </a:rPr>
              <a:t>mean_MIT</a:t>
            </a:r>
            <a:r>
              <a:rPr lang="de-DE" sz="1600">
                <a:sym typeface="Wingdings" pitchFamily="2" charset="2"/>
              </a:rPr>
              <a:t> – </a:t>
            </a:r>
            <a:r>
              <a:rPr lang="de-DE" sz="1600" err="1">
                <a:sym typeface="Wingdings" pitchFamily="2" charset="2"/>
              </a:rPr>
              <a:t>mean_OHNE</a:t>
            </a:r>
            <a:r>
              <a:rPr lang="de-DE" sz="1600">
                <a:sym typeface="Wingdings" pitchFamily="2" charset="2"/>
              </a:rPr>
              <a:t>  </a:t>
            </a:r>
            <a:r>
              <a:rPr lang="de-DE" sz="1600" err="1">
                <a:sym typeface="Wingdings" pitchFamily="2" charset="2"/>
              </a:rPr>
              <a:t>Difference</a:t>
            </a:r>
            <a:endParaRPr lang="de-DE" sz="16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167B40-BE6E-005A-356F-AE75A81736EC}"/>
              </a:ext>
            </a:extLst>
          </p:cNvPr>
          <p:cNvSpPr txBox="1"/>
          <p:nvPr/>
        </p:nvSpPr>
        <p:spPr>
          <a:xfrm>
            <a:off x="6602004" y="3646967"/>
            <a:ext cx="454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Dauert noch ewig, weiß nicht ob der Code so funktioniert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Damit </a:t>
            </a:r>
            <a:r>
              <a:rPr lang="de-DE" err="1">
                <a:sym typeface="Wingdings" pitchFamily="2" charset="2"/>
              </a:rPr>
              <a:t>ranking</a:t>
            </a:r>
            <a:r>
              <a:rPr lang="de-DE">
                <a:sym typeface="Wingdings" pitchFamily="2" charset="2"/>
              </a:rPr>
              <a:t> 3, 5, 6, 7 updaten, schauen was sich verändert</a:t>
            </a:r>
          </a:p>
          <a:p>
            <a:pPr marL="285750" indent="-285750">
              <a:buFont typeface="Wingdings" pitchFamily="2" charset="2"/>
              <a:buChar char="à"/>
            </a:pPr>
            <a:endParaRPr lang="de-DE">
              <a:sym typeface="Wingdings" pitchFamily="2" charset="2"/>
            </a:endParaRPr>
          </a:p>
          <a:p>
            <a:r>
              <a:rPr lang="de-DE" sz="1600">
                <a:sym typeface="Wingdings" pitchFamily="2" charset="2"/>
              </a:rPr>
              <a:t>(bei 6,7 besonders weil da die </a:t>
            </a:r>
            <a:r>
              <a:rPr lang="de-DE" sz="1600" err="1">
                <a:sym typeface="Wingdings" pitchFamily="2" charset="2"/>
              </a:rPr>
              <a:t>deltaGs</a:t>
            </a:r>
            <a:r>
              <a:rPr lang="de-DE" sz="1600">
                <a:sym typeface="Wingdings" pitchFamily="2" charset="2"/>
              </a:rPr>
              <a:t> mit drin sind  bisher nicht wirklich ideal)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84475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66B00-4716-D254-D2D9-9C783E79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This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DD387-C87A-B6FD-A5A7-EFC0C76A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Das alles fertig und zum funktionieren bringen</a:t>
            </a:r>
          </a:p>
          <a:p>
            <a:r>
              <a:rPr lang="de-DE"/>
              <a:t>TOP 20 der guten Rankings auf Trends in den Eigenschaften untersuchen (Code recyceln vom Anfang und von Roman)</a:t>
            </a:r>
          </a:p>
          <a:p>
            <a:r>
              <a:rPr lang="de-DE"/>
              <a:t>Aufräumen + Struktur reinbringen + </a:t>
            </a:r>
            <a:r>
              <a:rPr lang="de-DE" err="1"/>
              <a:t>report</a:t>
            </a:r>
            <a:r>
              <a:rPr lang="de-DE"/>
              <a:t> schreiben</a:t>
            </a:r>
          </a:p>
        </p:txBody>
      </p:sp>
    </p:spTree>
    <p:extLst>
      <p:ext uri="{BB962C8B-B14F-4D97-AF65-F5344CB8AC3E}">
        <p14:creationId xmlns:p14="http://schemas.microsoft.com/office/powerpoint/2010/main" val="118341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06527-4F56-987A-D0D3-915B3CED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Roman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7CFB4-8047-20B9-2040-20FFF84D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Der Hintergrund von Mann-Whitney-U wird nicht weiß :(</a:t>
            </a:r>
          </a:p>
          <a:p>
            <a:pPr lvl="1"/>
            <a:r>
              <a:rPr lang="de-DE"/>
              <a:t>A: </a:t>
            </a:r>
            <a:r>
              <a:rPr lang="de-DE" err="1"/>
              <a:t>Bene</a:t>
            </a:r>
            <a:r>
              <a:rPr lang="de-DE"/>
              <a:t> Code dafür schicken; als SVG exportieren, dann sollte es weiß sein</a:t>
            </a:r>
          </a:p>
          <a:p>
            <a:r>
              <a:rPr lang="de-DE"/>
              <a:t>Sachen ins lange code-dokument/</a:t>
            </a:r>
            <a:r>
              <a:rPr lang="de-DE" err="1"/>
              <a:t>report</a:t>
            </a:r>
            <a:r>
              <a:rPr lang="de-DE"/>
              <a:t>, wo aufgefallen ist, dass es nicht so sinnvoll war oder nur relevantes?</a:t>
            </a:r>
          </a:p>
          <a:p>
            <a:pPr lvl="1"/>
            <a:r>
              <a:rPr lang="de-DE"/>
              <a:t>A: </a:t>
            </a:r>
            <a:r>
              <a:rPr lang="de-DE" err="1"/>
              <a:t>extended</a:t>
            </a:r>
            <a:r>
              <a:rPr lang="de-DE"/>
              <a:t> und </a:t>
            </a:r>
            <a:r>
              <a:rPr lang="de-DE" err="1"/>
              <a:t>short</a:t>
            </a:r>
            <a:r>
              <a:rPr lang="de-DE"/>
              <a:t> (viel kommentieren in </a:t>
            </a:r>
            <a:r>
              <a:rPr lang="de-DE" err="1"/>
              <a:t>extended</a:t>
            </a:r>
            <a:r>
              <a:rPr lang="de-DE"/>
              <a:t> und dort auch nicht-sinnvolle Dinge, die auf einen besseren Weg geführt haben)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602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Tutorium 06.07.23</vt:lpstr>
      <vt:lpstr>LISa</vt:lpstr>
      <vt:lpstr>Cross validation</vt:lpstr>
      <vt:lpstr>Cross validation ranking 5</vt:lpstr>
      <vt:lpstr>Rankings genauer machen</vt:lpstr>
      <vt:lpstr>Weighted Variance</vt:lpstr>
      <vt:lpstr>Weighted fscore_difference</vt:lpstr>
      <vt:lpstr>This week</vt:lpstr>
      <vt:lpstr>Roman 1</vt:lpstr>
      <vt:lpstr>Generelle Fragen 1</vt:lpstr>
      <vt:lpstr>Generelle Fragen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Tianxin Ma</dc:creator>
  <cp:revision>1</cp:revision>
  <dcterms:created xsi:type="dcterms:W3CDTF">2023-07-06T09:15:09Z</dcterms:created>
  <dcterms:modified xsi:type="dcterms:W3CDTF">2023-07-06T13:35:03Z</dcterms:modified>
</cp:coreProperties>
</file>