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1"/>
  </p:notesMasterIdLst>
  <p:sldIdLst>
    <p:sldId id="256" r:id="rId2"/>
    <p:sldId id="272" r:id="rId3"/>
    <p:sldId id="257" r:id="rId4"/>
    <p:sldId id="271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74" r:id="rId13"/>
    <p:sldId id="265" r:id="rId14"/>
    <p:sldId id="273" r:id="rId15"/>
    <p:sldId id="276" r:id="rId16"/>
    <p:sldId id="277" r:id="rId17"/>
    <p:sldId id="268" r:id="rId18"/>
    <p:sldId id="26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B4E4F1-0387-B145-E0EB-9770829655FD}" v="279" dt="2023-06-14T15:44:24.085"/>
    <p1510:client id="{9054D3FE-FBF3-3A47-BFD3-C7833802D9E9}" v="1555" dt="2023-06-14T16:58:23.943"/>
    <p1510:client id="{A398C945-F2C2-8145-8200-BD25D58B8D31}" v="474" dt="2023-06-15T04:17:48.175"/>
    <p1510:client id="{BFDF4BDB-B9CE-CB31-6C27-6FCCDC376B0C}" v="849" vWet="850" dt="2023-06-14T16:17:54.626"/>
    <p1510:client id="{D856519C-6A4D-9315-05BA-A5BC2FBA09B6}" v="31" dt="2023-06-14T19:27:21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3D8124C-F2C9-6A12-2C21-C487C1F32530}"/>
    <pc:docChg chg="addSld">
      <pc:chgData name="" userId="" providerId="" clId="Web-{03D8124C-F2C9-6A12-2C21-C487C1F32530}" dt="2023-06-12T16:40:58.136" v="0"/>
      <pc:docMkLst>
        <pc:docMk/>
      </pc:docMkLst>
      <pc:sldChg chg="new">
        <pc:chgData name="" userId="" providerId="" clId="Web-{03D8124C-F2C9-6A12-2C21-C487C1F32530}" dt="2023-06-12T16:40:58.136" v="0"/>
        <pc:sldMkLst>
          <pc:docMk/>
          <pc:sldMk cId="4001392336" sldId="257"/>
        </pc:sldMkLst>
      </pc:sldChg>
    </pc:docChg>
  </pc:docChgLst>
  <pc:docChgLst>
    <pc:chgData name="Tianxin Ma" userId="77cbd5fc-550e-4bd8-903d-da56d0681551" providerId="ADAL" clId="{A398C945-F2C2-8145-8200-BD25D58B8D31}"/>
    <pc:docChg chg="custSel addSld delSld modSld">
      <pc:chgData name="Tianxin Ma" userId="77cbd5fc-550e-4bd8-903d-da56d0681551" providerId="ADAL" clId="{A398C945-F2C2-8145-8200-BD25D58B8D31}" dt="2023-06-15T04:17:48.175" v="474" actId="26606"/>
      <pc:docMkLst>
        <pc:docMk/>
      </pc:docMkLst>
      <pc:sldChg chg="addSp modSp new mod setBg">
        <pc:chgData name="Tianxin Ma" userId="77cbd5fc-550e-4bd8-903d-da56d0681551" providerId="ADAL" clId="{A398C945-F2C2-8145-8200-BD25D58B8D31}" dt="2023-06-15T03:26:04.574" v="325" actId="1076"/>
        <pc:sldMkLst>
          <pc:docMk/>
          <pc:sldMk cId="2181418172" sldId="276"/>
        </pc:sldMkLst>
        <pc:spChg chg="mod">
          <ac:chgData name="Tianxin Ma" userId="77cbd5fc-550e-4bd8-903d-da56d0681551" providerId="ADAL" clId="{A398C945-F2C2-8145-8200-BD25D58B8D31}" dt="2023-06-15T03:19:49.650" v="21" actId="1076"/>
          <ac:spMkLst>
            <pc:docMk/>
            <pc:sldMk cId="2181418172" sldId="276"/>
            <ac:spMk id="2" creationId="{6FAB294F-DE13-BAB1-B7EC-423A1CE6F46A}"/>
          </ac:spMkLst>
        </pc:spChg>
        <pc:spChg chg="add mod">
          <ac:chgData name="Tianxin Ma" userId="77cbd5fc-550e-4bd8-903d-da56d0681551" providerId="ADAL" clId="{A398C945-F2C2-8145-8200-BD25D58B8D31}" dt="2023-06-15T03:25:31.415" v="322" actId="20577"/>
          <ac:spMkLst>
            <pc:docMk/>
            <pc:sldMk cId="2181418172" sldId="276"/>
            <ac:spMk id="4" creationId="{D024D45F-DD40-BFB4-1628-594D7477082A}"/>
          </ac:spMkLst>
        </pc:spChg>
        <pc:spChg chg="add">
          <ac:chgData name="Tianxin Ma" userId="77cbd5fc-550e-4bd8-903d-da56d0681551" providerId="ADAL" clId="{A398C945-F2C2-8145-8200-BD25D58B8D31}" dt="2023-06-15T03:19:44.090" v="18" actId="26606"/>
          <ac:spMkLst>
            <pc:docMk/>
            <pc:sldMk cId="2181418172" sldId="276"/>
            <ac:spMk id="8" creationId="{419501C6-F015-4273-AF88-E0F6C853899F}"/>
          </ac:spMkLst>
        </pc:spChg>
        <pc:spChg chg="add">
          <ac:chgData name="Tianxin Ma" userId="77cbd5fc-550e-4bd8-903d-da56d0681551" providerId="ADAL" clId="{A398C945-F2C2-8145-8200-BD25D58B8D31}" dt="2023-06-15T03:19:44.090" v="18" actId="26606"/>
          <ac:spMkLst>
            <pc:docMk/>
            <pc:sldMk cId="2181418172" sldId="276"/>
            <ac:spMk id="10" creationId="{CA677DB7-5829-45BD-9754-5EC484CC4253}"/>
          </ac:spMkLst>
        </pc:spChg>
        <pc:picChg chg="add mod">
          <ac:chgData name="Tianxin Ma" userId="77cbd5fc-550e-4bd8-903d-da56d0681551" providerId="ADAL" clId="{A398C945-F2C2-8145-8200-BD25D58B8D31}" dt="2023-06-15T03:22:29.058" v="113" actId="1076"/>
          <ac:picMkLst>
            <pc:docMk/>
            <pc:sldMk cId="2181418172" sldId="276"/>
            <ac:picMk id="3" creationId="{A7696061-7C60-FCB9-5640-69B333A87E16}"/>
          </ac:picMkLst>
        </pc:picChg>
        <pc:picChg chg="add mod">
          <ac:chgData name="Tianxin Ma" userId="77cbd5fc-550e-4bd8-903d-da56d0681551" providerId="ADAL" clId="{A398C945-F2C2-8145-8200-BD25D58B8D31}" dt="2023-06-15T03:22:36.640" v="116" actId="14100"/>
          <ac:picMkLst>
            <pc:docMk/>
            <pc:sldMk cId="2181418172" sldId="276"/>
            <ac:picMk id="5" creationId="{D84A7365-FE25-C3C4-FD7F-2F6D78506463}"/>
          </ac:picMkLst>
        </pc:picChg>
        <pc:picChg chg="add mod">
          <ac:chgData name="Tianxin Ma" userId="77cbd5fc-550e-4bd8-903d-da56d0681551" providerId="ADAL" clId="{A398C945-F2C2-8145-8200-BD25D58B8D31}" dt="2023-06-15T03:24:01.638" v="158" actId="1076"/>
          <ac:picMkLst>
            <pc:docMk/>
            <pc:sldMk cId="2181418172" sldId="276"/>
            <ac:picMk id="6" creationId="{A7A3AD23-27EE-62BB-61A3-C2DA69F2A5C9}"/>
          </ac:picMkLst>
        </pc:picChg>
        <pc:picChg chg="add mod">
          <ac:chgData name="Tianxin Ma" userId="77cbd5fc-550e-4bd8-903d-da56d0681551" providerId="ADAL" clId="{A398C945-F2C2-8145-8200-BD25D58B8D31}" dt="2023-06-15T03:26:04.574" v="325" actId="1076"/>
          <ac:picMkLst>
            <pc:docMk/>
            <pc:sldMk cId="2181418172" sldId="276"/>
            <ac:picMk id="7" creationId="{A5AE614A-3144-6ECA-BD86-DE765DFB4359}"/>
          </ac:picMkLst>
        </pc:picChg>
      </pc:sldChg>
      <pc:sldChg chg="addSp delSp modSp add mod setBg setClrOvrMap delDesignElem">
        <pc:chgData name="Tianxin Ma" userId="77cbd5fc-550e-4bd8-903d-da56d0681551" providerId="ADAL" clId="{A398C945-F2C2-8145-8200-BD25D58B8D31}" dt="2023-06-15T04:17:48.175" v="474" actId="26606"/>
        <pc:sldMkLst>
          <pc:docMk/>
          <pc:sldMk cId="2395258590" sldId="277"/>
        </pc:sldMkLst>
        <pc:spChg chg="mod">
          <ac:chgData name="Tianxin Ma" userId="77cbd5fc-550e-4bd8-903d-da56d0681551" providerId="ADAL" clId="{A398C945-F2C2-8145-8200-BD25D58B8D31}" dt="2023-06-15T04:17:48.175" v="474" actId="26606"/>
          <ac:spMkLst>
            <pc:docMk/>
            <pc:sldMk cId="2395258590" sldId="277"/>
            <ac:spMk id="2" creationId="{6FAB294F-DE13-BAB1-B7EC-423A1CE6F46A}"/>
          </ac:spMkLst>
        </pc:spChg>
        <pc:spChg chg="mod">
          <ac:chgData name="Tianxin Ma" userId="77cbd5fc-550e-4bd8-903d-da56d0681551" providerId="ADAL" clId="{A398C945-F2C2-8145-8200-BD25D58B8D31}" dt="2023-06-15T04:17:48.175" v="474" actId="26606"/>
          <ac:spMkLst>
            <pc:docMk/>
            <pc:sldMk cId="2395258590" sldId="277"/>
            <ac:spMk id="4" creationId="{D024D45F-DD40-BFB4-1628-594D7477082A}"/>
          </ac:spMkLst>
        </pc:spChg>
        <pc:spChg chg="del">
          <ac:chgData name="Tianxin Ma" userId="77cbd5fc-550e-4bd8-903d-da56d0681551" providerId="ADAL" clId="{A398C945-F2C2-8145-8200-BD25D58B8D31}" dt="2023-06-15T04:14:52.565" v="343"/>
          <ac:spMkLst>
            <pc:docMk/>
            <pc:sldMk cId="2395258590" sldId="277"/>
            <ac:spMk id="8" creationId="{419501C6-F015-4273-AF88-E0F6C853899F}"/>
          </ac:spMkLst>
        </pc:spChg>
        <pc:spChg chg="del">
          <ac:chgData name="Tianxin Ma" userId="77cbd5fc-550e-4bd8-903d-da56d0681551" providerId="ADAL" clId="{A398C945-F2C2-8145-8200-BD25D58B8D31}" dt="2023-06-15T04:14:52.565" v="343"/>
          <ac:spMkLst>
            <pc:docMk/>
            <pc:sldMk cId="2395258590" sldId="277"/>
            <ac:spMk id="10" creationId="{CA677DB7-5829-45BD-9754-5EC484CC4253}"/>
          </ac:spMkLst>
        </pc:spChg>
        <pc:spChg chg="add">
          <ac:chgData name="Tianxin Ma" userId="77cbd5fc-550e-4bd8-903d-da56d0681551" providerId="ADAL" clId="{A398C945-F2C2-8145-8200-BD25D58B8D31}" dt="2023-06-15T04:17:48.175" v="474" actId="26606"/>
          <ac:spMkLst>
            <pc:docMk/>
            <pc:sldMk cId="2395258590" sldId="277"/>
            <ac:spMk id="11" creationId="{C966A4D4-049A-4389-B407-0E7091A07C8D}"/>
          </ac:spMkLst>
        </pc:spChg>
        <pc:spChg chg="add">
          <ac:chgData name="Tianxin Ma" userId="77cbd5fc-550e-4bd8-903d-da56d0681551" providerId="ADAL" clId="{A398C945-F2C2-8145-8200-BD25D58B8D31}" dt="2023-06-15T04:17:48.175" v="474" actId="26606"/>
          <ac:spMkLst>
            <pc:docMk/>
            <pc:sldMk cId="2395258590" sldId="277"/>
            <ac:spMk id="12" creationId="{B5899359-8523-4D4D-B568-3FDFAF9821C7}"/>
          </ac:spMkLst>
        </pc:spChg>
        <pc:spChg chg="add del">
          <ac:chgData name="Tianxin Ma" userId="77cbd5fc-550e-4bd8-903d-da56d0681551" providerId="ADAL" clId="{A398C945-F2C2-8145-8200-BD25D58B8D31}" dt="2023-06-15T04:17:30.371" v="473"/>
          <ac:spMkLst>
            <pc:docMk/>
            <pc:sldMk cId="2395258590" sldId="277"/>
            <ac:spMk id="14" creationId="{1660E788-AFA9-4A1B-9991-6AA74632A15B}"/>
          </ac:spMkLst>
        </pc:spChg>
        <pc:spChg chg="add del">
          <ac:chgData name="Tianxin Ma" userId="77cbd5fc-550e-4bd8-903d-da56d0681551" providerId="ADAL" clId="{A398C945-F2C2-8145-8200-BD25D58B8D31}" dt="2023-06-15T04:17:30.371" v="473"/>
          <ac:spMkLst>
            <pc:docMk/>
            <pc:sldMk cId="2395258590" sldId="277"/>
            <ac:spMk id="16" creationId="{867D4867-5BA7-4462-B2F6-A23F4A622AA7}"/>
          </ac:spMkLst>
        </pc:spChg>
        <pc:spChg chg="add">
          <ac:chgData name="Tianxin Ma" userId="77cbd5fc-550e-4bd8-903d-da56d0681551" providerId="ADAL" clId="{A398C945-F2C2-8145-8200-BD25D58B8D31}" dt="2023-06-15T04:17:48.175" v="474" actId="26606"/>
          <ac:spMkLst>
            <pc:docMk/>
            <pc:sldMk cId="2395258590" sldId="277"/>
            <ac:spMk id="18" creationId="{2E9C9585-DA89-4D7E-BCDF-576461A1A2D9}"/>
          </ac:spMkLst>
        </pc:spChg>
        <pc:picChg chg="del">
          <ac:chgData name="Tianxin Ma" userId="77cbd5fc-550e-4bd8-903d-da56d0681551" providerId="ADAL" clId="{A398C945-F2C2-8145-8200-BD25D58B8D31}" dt="2023-06-15T04:16:10.467" v="426" actId="478"/>
          <ac:picMkLst>
            <pc:docMk/>
            <pc:sldMk cId="2395258590" sldId="277"/>
            <ac:picMk id="3" creationId="{A7696061-7C60-FCB9-5640-69B333A87E16}"/>
          </ac:picMkLst>
        </pc:picChg>
        <pc:picChg chg="del">
          <ac:chgData name="Tianxin Ma" userId="77cbd5fc-550e-4bd8-903d-da56d0681551" providerId="ADAL" clId="{A398C945-F2C2-8145-8200-BD25D58B8D31}" dt="2023-06-15T04:16:11.591" v="427" actId="478"/>
          <ac:picMkLst>
            <pc:docMk/>
            <pc:sldMk cId="2395258590" sldId="277"/>
            <ac:picMk id="5" creationId="{D84A7365-FE25-C3C4-FD7F-2F6D78506463}"/>
          </ac:picMkLst>
        </pc:picChg>
        <pc:picChg chg="del">
          <ac:chgData name="Tianxin Ma" userId="77cbd5fc-550e-4bd8-903d-da56d0681551" providerId="ADAL" clId="{A398C945-F2C2-8145-8200-BD25D58B8D31}" dt="2023-06-15T04:16:12.649" v="428" actId="478"/>
          <ac:picMkLst>
            <pc:docMk/>
            <pc:sldMk cId="2395258590" sldId="277"/>
            <ac:picMk id="6" creationId="{A7A3AD23-27EE-62BB-61A3-C2DA69F2A5C9}"/>
          </ac:picMkLst>
        </pc:picChg>
        <pc:picChg chg="del">
          <ac:chgData name="Tianxin Ma" userId="77cbd5fc-550e-4bd8-903d-da56d0681551" providerId="ADAL" clId="{A398C945-F2C2-8145-8200-BD25D58B8D31}" dt="2023-06-15T04:16:13.996" v="429" actId="478"/>
          <ac:picMkLst>
            <pc:docMk/>
            <pc:sldMk cId="2395258590" sldId="277"/>
            <ac:picMk id="7" creationId="{A5AE614A-3144-6ECA-BD86-DE765DFB4359}"/>
          </ac:picMkLst>
        </pc:picChg>
        <pc:picChg chg="add mod">
          <ac:chgData name="Tianxin Ma" userId="77cbd5fc-550e-4bd8-903d-da56d0681551" providerId="ADAL" clId="{A398C945-F2C2-8145-8200-BD25D58B8D31}" dt="2023-06-15T04:17:48.175" v="474" actId="26606"/>
          <ac:picMkLst>
            <pc:docMk/>
            <pc:sldMk cId="2395258590" sldId="277"/>
            <ac:picMk id="9" creationId="{0EA3B082-D9BD-17B5-116E-A3D93FBC2F0C}"/>
          </ac:picMkLst>
        </pc:picChg>
      </pc:sldChg>
      <pc:sldChg chg="addSp delSp modSp add del mod setBg delDesignElem">
        <pc:chgData name="Tianxin Ma" userId="77cbd5fc-550e-4bd8-903d-da56d0681551" providerId="ADAL" clId="{A398C945-F2C2-8145-8200-BD25D58B8D31}" dt="2023-06-15T03:28:02.020" v="341" actId="2696"/>
        <pc:sldMkLst>
          <pc:docMk/>
          <pc:sldMk cId="3191091141" sldId="277"/>
        </pc:sldMkLst>
        <pc:spChg chg="mod">
          <ac:chgData name="Tianxin Ma" userId="77cbd5fc-550e-4bd8-903d-da56d0681551" providerId="ADAL" clId="{A398C945-F2C2-8145-8200-BD25D58B8D31}" dt="2023-06-15T03:27:24.412" v="328" actId="26606"/>
          <ac:spMkLst>
            <pc:docMk/>
            <pc:sldMk cId="3191091141" sldId="277"/>
            <ac:spMk id="2" creationId="{6FAB294F-DE13-BAB1-B7EC-423A1CE6F46A}"/>
          </ac:spMkLst>
        </pc:spChg>
        <pc:spChg chg="mod">
          <ac:chgData name="Tianxin Ma" userId="77cbd5fc-550e-4bd8-903d-da56d0681551" providerId="ADAL" clId="{A398C945-F2C2-8145-8200-BD25D58B8D31}" dt="2023-06-15T03:27:39.371" v="340" actId="20577"/>
          <ac:spMkLst>
            <pc:docMk/>
            <pc:sldMk cId="3191091141" sldId="277"/>
            <ac:spMk id="4" creationId="{D024D45F-DD40-BFB4-1628-594D7477082A}"/>
          </ac:spMkLst>
        </pc:spChg>
        <pc:spChg chg="del">
          <ac:chgData name="Tianxin Ma" userId="77cbd5fc-550e-4bd8-903d-da56d0681551" providerId="ADAL" clId="{A398C945-F2C2-8145-8200-BD25D58B8D31}" dt="2023-06-15T03:27:02.310" v="327"/>
          <ac:spMkLst>
            <pc:docMk/>
            <pc:sldMk cId="3191091141" sldId="277"/>
            <ac:spMk id="8" creationId="{419501C6-F015-4273-AF88-E0F6C853899F}"/>
          </ac:spMkLst>
        </pc:spChg>
        <pc:spChg chg="del">
          <ac:chgData name="Tianxin Ma" userId="77cbd5fc-550e-4bd8-903d-da56d0681551" providerId="ADAL" clId="{A398C945-F2C2-8145-8200-BD25D58B8D31}" dt="2023-06-15T03:27:02.310" v="327"/>
          <ac:spMkLst>
            <pc:docMk/>
            <pc:sldMk cId="3191091141" sldId="277"/>
            <ac:spMk id="10" creationId="{CA677DB7-5829-45BD-9754-5EC484CC4253}"/>
          </ac:spMkLst>
        </pc:spChg>
        <pc:spChg chg="add">
          <ac:chgData name="Tianxin Ma" userId="77cbd5fc-550e-4bd8-903d-da56d0681551" providerId="ADAL" clId="{A398C945-F2C2-8145-8200-BD25D58B8D31}" dt="2023-06-15T03:27:24.412" v="328" actId="26606"/>
          <ac:spMkLst>
            <pc:docMk/>
            <pc:sldMk cId="3191091141" sldId="277"/>
            <ac:spMk id="12" creationId="{752B59F0-D382-4338-ADD0-BDEAC9A29210}"/>
          </ac:spMkLst>
        </pc:spChg>
        <pc:spChg chg="add">
          <ac:chgData name="Tianxin Ma" userId="77cbd5fc-550e-4bd8-903d-da56d0681551" providerId="ADAL" clId="{A398C945-F2C2-8145-8200-BD25D58B8D31}" dt="2023-06-15T03:27:24.412" v="328" actId="26606"/>
          <ac:spMkLst>
            <pc:docMk/>
            <pc:sldMk cId="3191091141" sldId="277"/>
            <ac:spMk id="14" creationId="{431F79A3-4F38-4999-B5FA-33E60FCB620D}"/>
          </ac:spMkLst>
        </pc:spChg>
        <pc:spChg chg="add">
          <ac:chgData name="Tianxin Ma" userId="77cbd5fc-550e-4bd8-903d-da56d0681551" providerId="ADAL" clId="{A398C945-F2C2-8145-8200-BD25D58B8D31}" dt="2023-06-15T03:27:24.412" v="328" actId="26606"/>
          <ac:spMkLst>
            <pc:docMk/>
            <pc:sldMk cId="3191091141" sldId="277"/>
            <ac:spMk id="16" creationId="{FF8CBF27-01B0-4336-AFB9-B329EA40BD66}"/>
          </ac:spMkLst>
        </pc:spChg>
        <pc:spChg chg="add">
          <ac:chgData name="Tianxin Ma" userId="77cbd5fc-550e-4bd8-903d-da56d0681551" providerId="ADAL" clId="{A398C945-F2C2-8145-8200-BD25D58B8D31}" dt="2023-06-15T03:27:24.412" v="328" actId="26606"/>
          <ac:spMkLst>
            <pc:docMk/>
            <pc:sldMk cId="3191091141" sldId="277"/>
            <ac:spMk id="18" creationId="{068983AA-FB2B-49FC-B176-1D82EFAE00A9}"/>
          </ac:spMkLst>
        </pc:spChg>
        <pc:spChg chg="add">
          <ac:chgData name="Tianxin Ma" userId="77cbd5fc-550e-4bd8-903d-da56d0681551" providerId="ADAL" clId="{A398C945-F2C2-8145-8200-BD25D58B8D31}" dt="2023-06-15T03:27:24.412" v="328" actId="26606"/>
          <ac:spMkLst>
            <pc:docMk/>
            <pc:sldMk cId="3191091141" sldId="277"/>
            <ac:spMk id="20" creationId="{C06DACE8-D2C6-4638-8B0F-0734555FFED0}"/>
          </ac:spMkLst>
        </pc:spChg>
        <pc:picChg chg="del mod ord">
          <ac:chgData name="Tianxin Ma" userId="77cbd5fc-550e-4bd8-903d-da56d0681551" providerId="ADAL" clId="{A398C945-F2C2-8145-8200-BD25D58B8D31}" dt="2023-06-15T03:27:31.745" v="332" actId="478"/>
          <ac:picMkLst>
            <pc:docMk/>
            <pc:sldMk cId="3191091141" sldId="277"/>
            <ac:picMk id="3" creationId="{A7696061-7C60-FCB9-5640-69B333A87E16}"/>
          </ac:picMkLst>
        </pc:picChg>
        <pc:picChg chg="del mod ord">
          <ac:chgData name="Tianxin Ma" userId="77cbd5fc-550e-4bd8-903d-da56d0681551" providerId="ADAL" clId="{A398C945-F2C2-8145-8200-BD25D58B8D31}" dt="2023-06-15T03:27:32.426" v="333" actId="478"/>
          <ac:picMkLst>
            <pc:docMk/>
            <pc:sldMk cId="3191091141" sldId="277"/>
            <ac:picMk id="5" creationId="{D84A7365-FE25-C3C4-FD7F-2F6D78506463}"/>
          </ac:picMkLst>
        </pc:picChg>
        <pc:picChg chg="del mod">
          <ac:chgData name="Tianxin Ma" userId="77cbd5fc-550e-4bd8-903d-da56d0681551" providerId="ADAL" clId="{A398C945-F2C2-8145-8200-BD25D58B8D31}" dt="2023-06-15T03:27:30.869" v="331" actId="478"/>
          <ac:picMkLst>
            <pc:docMk/>
            <pc:sldMk cId="3191091141" sldId="277"/>
            <ac:picMk id="6" creationId="{A7A3AD23-27EE-62BB-61A3-C2DA69F2A5C9}"/>
          </ac:picMkLst>
        </pc:picChg>
        <pc:picChg chg="del mod">
          <ac:chgData name="Tianxin Ma" userId="77cbd5fc-550e-4bd8-903d-da56d0681551" providerId="ADAL" clId="{A398C945-F2C2-8145-8200-BD25D58B8D31}" dt="2023-06-15T03:27:33.294" v="334" actId="478"/>
          <ac:picMkLst>
            <pc:docMk/>
            <pc:sldMk cId="3191091141" sldId="277"/>
            <ac:picMk id="7" creationId="{A5AE614A-3144-6ECA-BD86-DE765DFB4359}"/>
          </ac:picMkLst>
        </pc:picChg>
      </pc:sldChg>
    </pc:docChg>
  </pc:docChgLst>
  <pc:docChgLst>
    <pc:chgData name="Rebecca Ress" userId="S::rebecca.ress@bwedu.de::55697dd1-0fb2-4df3-a00a-89a3cf47d8ea" providerId="AD" clId="Web-{D856519C-6A4D-9315-05BA-A5BC2FBA09B6}"/>
    <pc:docChg chg="addSld modSld">
      <pc:chgData name="Rebecca Ress" userId="S::rebecca.ress@bwedu.de::55697dd1-0fb2-4df3-a00a-89a3cf47d8ea" providerId="AD" clId="Web-{D856519C-6A4D-9315-05BA-A5BC2FBA09B6}" dt="2023-06-14T19:27:21.377" v="29" actId="1076"/>
      <pc:docMkLst>
        <pc:docMk/>
      </pc:docMkLst>
      <pc:sldChg chg="addSp modSp new">
        <pc:chgData name="Rebecca Ress" userId="S::rebecca.ress@bwedu.de::55697dd1-0fb2-4df3-a00a-89a3cf47d8ea" providerId="AD" clId="Web-{D856519C-6A4D-9315-05BA-A5BC2FBA09B6}" dt="2023-06-14T19:27:21.377" v="29" actId="1076"/>
        <pc:sldMkLst>
          <pc:docMk/>
          <pc:sldMk cId="3733815382" sldId="275"/>
        </pc:sldMkLst>
        <pc:spChg chg="mod">
          <ac:chgData name="Rebecca Ress" userId="S::rebecca.ress@bwedu.de::55697dd1-0fb2-4df3-a00a-89a3cf47d8ea" providerId="AD" clId="Web-{D856519C-6A4D-9315-05BA-A5BC2FBA09B6}" dt="2023-06-14T19:25:05.107" v="5" actId="20577"/>
          <ac:spMkLst>
            <pc:docMk/>
            <pc:sldMk cId="3733815382" sldId="275"/>
            <ac:spMk id="2" creationId="{3B8ECFBC-C5FE-36D3-0CA1-0DB364B58604}"/>
          </ac:spMkLst>
        </pc:spChg>
        <pc:spChg chg="mod">
          <ac:chgData name="Rebecca Ress" userId="S::rebecca.ress@bwedu.de::55697dd1-0fb2-4df3-a00a-89a3cf47d8ea" providerId="AD" clId="Web-{D856519C-6A4D-9315-05BA-A5BC2FBA09B6}" dt="2023-06-14T19:26:41.313" v="25" actId="20577"/>
          <ac:spMkLst>
            <pc:docMk/>
            <pc:sldMk cId="3733815382" sldId="275"/>
            <ac:spMk id="3" creationId="{DA921473-E32F-DB49-E977-355EE19B2514}"/>
          </ac:spMkLst>
        </pc:spChg>
        <pc:picChg chg="add mod">
          <ac:chgData name="Rebecca Ress" userId="S::rebecca.ress@bwedu.de::55697dd1-0fb2-4df3-a00a-89a3cf47d8ea" providerId="AD" clId="Web-{D856519C-6A4D-9315-05BA-A5BC2FBA09B6}" dt="2023-06-14T19:26:45.985" v="27" actId="1076"/>
          <ac:picMkLst>
            <pc:docMk/>
            <pc:sldMk cId="3733815382" sldId="275"/>
            <ac:picMk id="4" creationId="{B9E71CA0-1112-DEDC-56C7-2A437A386DF2}"/>
          </ac:picMkLst>
        </pc:picChg>
        <pc:picChg chg="add mod">
          <ac:chgData name="Rebecca Ress" userId="S::rebecca.ress@bwedu.de::55697dd1-0fb2-4df3-a00a-89a3cf47d8ea" providerId="AD" clId="Web-{D856519C-6A4D-9315-05BA-A5BC2FBA09B6}" dt="2023-06-14T19:27:21.377" v="29" actId="1076"/>
          <ac:picMkLst>
            <pc:docMk/>
            <pc:sldMk cId="3733815382" sldId="275"/>
            <ac:picMk id="5" creationId="{FCAE5814-8949-E216-E016-948CDF4D808A}"/>
          </ac:picMkLst>
        </pc:picChg>
      </pc:sldChg>
    </pc:docChg>
  </pc:docChgLst>
  <pc:docChgLst>
    <pc:chgData name="Lisa Duttenhoefer" userId="5cddce44-b4ce-4b85-b6fa-aa33c58cbad6" providerId="ADAL" clId="{9054D3FE-FBF3-3A47-BFD3-C7833802D9E9}"/>
    <pc:docChg chg="undo custSel addSld delSld modSld">
      <pc:chgData name="Lisa Duttenhoefer" userId="5cddce44-b4ce-4b85-b6fa-aa33c58cbad6" providerId="ADAL" clId="{9054D3FE-FBF3-3A47-BFD3-C7833802D9E9}" dt="2023-06-14T17:04:48.027" v="2481" actId="2696"/>
      <pc:docMkLst>
        <pc:docMk/>
      </pc:docMkLst>
      <pc:sldChg chg="addSp delSp modSp mod">
        <pc:chgData name="Lisa Duttenhoefer" userId="5cddce44-b4ce-4b85-b6fa-aa33c58cbad6" providerId="ADAL" clId="{9054D3FE-FBF3-3A47-BFD3-C7833802D9E9}" dt="2023-06-14T16:17:02.406" v="1646"/>
        <pc:sldMkLst>
          <pc:docMk/>
          <pc:sldMk cId="731840673" sldId="256"/>
        </pc:sldMkLst>
        <pc:spChg chg="mod">
          <ac:chgData name="Lisa Duttenhoefer" userId="5cddce44-b4ce-4b85-b6fa-aa33c58cbad6" providerId="ADAL" clId="{9054D3FE-FBF3-3A47-BFD3-C7833802D9E9}" dt="2023-06-14T16:16:55.135" v="1643" actId="27636"/>
          <ac:spMkLst>
            <pc:docMk/>
            <pc:sldMk cId="731840673" sldId="256"/>
            <ac:spMk id="3" creationId="{7B6D4D20-5595-CF4A-3FB2-8ECBBD8D228F}"/>
          </ac:spMkLst>
        </pc:spChg>
        <pc:spChg chg="add del mod">
          <ac:chgData name="Lisa Duttenhoefer" userId="5cddce44-b4ce-4b85-b6fa-aa33c58cbad6" providerId="ADAL" clId="{9054D3FE-FBF3-3A47-BFD3-C7833802D9E9}" dt="2023-06-14T16:17:02.406" v="1646"/>
          <ac:spMkLst>
            <pc:docMk/>
            <pc:sldMk cId="731840673" sldId="256"/>
            <ac:spMk id="4" creationId="{EE84FC4F-037B-934F-DBBE-B7FEA664A162}"/>
          </ac:spMkLst>
        </pc:spChg>
      </pc:sldChg>
      <pc:sldChg chg="add">
        <pc:chgData name="Lisa Duttenhoefer" userId="5cddce44-b4ce-4b85-b6fa-aa33c58cbad6" providerId="ADAL" clId="{9054D3FE-FBF3-3A47-BFD3-C7833802D9E9}" dt="2023-06-13T20:15:43.844" v="0"/>
        <pc:sldMkLst>
          <pc:docMk/>
          <pc:sldMk cId="4161552008" sldId="260"/>
        </pc:sldMkLst>
      </pc:sldChg>
      <pc:sldChg chg="add">
        <pc:chgData name="Lisa Duttenhoefer" userId="5cddce44-b4ce-4b85-b6fa-aa33c58cbad6" providerId="ADAL" clId="{9054D3FE-FBF3-3A47-BFD3-C7833802D9E9}" dt="2023-06-13T20:15:43.844" v="0"/>
        <pc:sldMkLst>
          <pc:docMk/>
          <pc:sldMk cId="1216293995" sldId="261"/>
        </pc:sldMkLst>
      </pc:sldChg>
      <pc:sldChg chg="add">
        <pc:chgData name="Lisa Duttenhoefer" userId="5cddce44-b4ce-4b85-b6fa-aa33c58cbad6" providerId="ADAL" clId="{9054D3FE-FBF3-3A47-BFD3-C7833802D9E9}" dt="2023-06-13T20:15:43.844" v="0"/>
        <pc:sldMkLst>
          <pc:docMk/>
          <pc:sldMk cId="4115774567" sldId="262"/>
        </pc:sldMkLst>
      </pc:sldChg>
      <pc:sldChg chg="add">
        <pc:chgData name="Lisa Duttenhoefer" userId="5cddce44-b4ce-4b85-b6fa-aa33c58cbad6" providerId="ADAL" clId="{9054D3FE-FBF3-3A47-BFD3-C7833802D9E9}" dt="2023-06-13T20:15:43.844" v="0"/>
        <pc:sldMkLst>
          <pc:docMk/>
          <pc:sldMk cId="3493380760" sldId="263"/>
        </pc:sldMkLst>
      </pc:sldChg>
      <pc:sldChg chg="addSp delSp modSp add mod">
        <pc:chgData name="Lisa Duttenhoefer" userId="5cddce44-b4ce-4b85-b6fa-aa33c58cbad6" providerId="ADAL" clId="{9054D3FE-FBF3-3A47-BFD3-C7833802D9E9}" dt="2023-06-13T21:02:18.891" v="205" actId="732"/>
        <pc:sldMkLst>
          <pc:docMk/>
          <pc:sldMk cId="2288594065" sldId="264"/>
        </pc:sldMkLst>
        <pc:spChg chg="del mod">
          <ac:chgData name="Lisa Duttenhoefer" userId="5cddce44-b4ce-4b85-b6fa-aa33c58cbad6" providerId="ADAL" clId="{9054D3FE-FBF3-3A47-BFD3-C7833802D9E9}" dt="2023-06-13T21:00:06.486" v="6" actId="478"/>
          <ac:spMkLst>
            <pc:docMk/>
            <pc:sldMk cId="2288594065" sldId="264"/>
            <ac:spMk id="5" creationId="{E03813D1-CFC4-BC8F-4F3C-9D61458BE1C3}"/>
          </ac:spMkLst>
        </pc:spChg>
        <pc:spChg chg="add mod">
          <ac:chgData name="Lisa Duttenhoefer" userId="5cddce44-b4ce-4b85-b6fa-aa33c58cbad6" providerId="ADAL" clId="{9054D3FE-FBF3-3A47-BFD3-C7833802D9E9}" dt="2023-06-13T21:02:04.966" v="202" actId="20577"/>
          <ac:spMkLst>
            <pc:docMk/>
            <pc:sldMk cId="2288594065" sldId="264"/>
            <ac:spMk id="8" creationId="{D9F43A6A-5113-A5AA-2097-E0F43E877CC5}"/>
          </ac:spMkLst>
        </pc:spChg>
        <pc:spChg chg="add del mod">
          <ac:chgData name="Lisa Duttenhoefer" userId="5cddce44-b4ce-4b85-b6fa-aa33c58cbad6" providerId="ADAL" clId="{9054D3FE-FBF3-3A47-BFD3-C7833802D9E9}" dt="2023-06-13T21:01:25.756" v="142"/>
          <ac:spMkLst>
            <pc:docMk/>
            <pc:sldMk cId="2288594065" sldId="264"/>
            <ac:spMk id="9" creationId="{491A88F1-7ECD-4C4A-0B37-E34731E5B34E}"/>
          </ac:spMkLst>
        </pc:spChg>
        <pc:picChg chg="add mod">
          <ac:chgData name="Lisa Duttenhoefer" userId="5cddce44-b4ce-4b85-b6fa-aa33c58cbad6" providerId="ADAL" clId="{9054D3FE-FBF3-3A47-BFD3-C7833802D9E9}" dt="2023-06-13T21:00:14.203" v="10" actId="1076"/>
          <ac:picMkLst>
            <pc:docMk/>
            <pc:sldMk cId="2288594065" sldId="264"/>
            <ac:picMk id="6" creationId="{99981430-04C3-37AB-F2B6-ACA8ABDBE318}"/>
          </ac:picMkLst>
        </pc:picChg>
        <pc:picChg chg="add mod modCrop">
          <ac:chgData name="Lisa Duttenhoefer" userId="5cddce44-b4ce-4b85-b6fa-aa33c58cbad6" providerId="ADAL" clId="{9054D3FE-FBF3-3A47-BFD3-C7833802D9E9}" dt="2023-06-13T21:02:18.891" v="205" actId="732"/>
          <ac:picMkLst>
            <pc:docMk/>
            <pc:sldMk cId="2288594065" sldId="264"/>
            <ac:picMk id="11" creationId="{EEB8EBC8-DB66-F7D7-4477-2F25D09A39F9}"/>
          </ac:picMkLst>
        </pc:picChg>
      </pc:sldChg>
      <pc:sldChg chg="add">
        <pc:chgData name="Lisa Duttenhoefer" userId="5cddce44-b4ce-4b85-b6fa-aa33c58cbad6" providerId="ADAL" clId="{9054D3FE-FBF3-3A47-BFD3-C7833802D9E9}" dt="2023-06-13T20:15:43.844" v="0"/>
        <pc:sldMkLst>
          <pc:docMk/>
          <pc:sldMk cId="3797513101" sldId="265"/>
        </pc:sldMkLst>
      </pc:sldChg>
      <pc:sldChg chg="addSp delSp modSp add mod">
        <pc:chgData name="Lisa Duttenhoefer" userId="5cddce44-b4ce-4b85-b6fa-aa33c58cbad6" providerId="ADAL" clId="{9054D3FE-FBF3-3A47-BFD3-C7833802D9E9}" dt="2023-06-14T16:55:00.593" v="1963" actId="1076"/>
        <pc:sldMkLst>
          <pc:docMk/>
          <pc:sldMk cId="686994998" sldId="266"/>
        </pc:sldMkLst>
        <pc:spChg chg="add mod">
          <ac:chgData name="Lisa Duttenhoefer" userId="5cddce44-b4ce-4b85-b6fa-aa33c58cbad6" providerId="ADAL" clId="{9054D3FE-FBF3-3A47-BFD3-C7833802D9E9}" dt="2023-06-14T16:55:00.593" v="1963" actId="1076"/>
          <ac:spMkLst>
            <pc:docMk/>
            <pc:sldMk cId="686994998" sldId="266"/>
            <ac:spMk id="3" creationId="{72341ECF-DDFC-02BF-E832-87F0FFB7411B}"/>
          </ac:spMkLst>
        </pc:spChg>
        <pc:spChg chg="del mod">
          <ac:chgData name="Lisa Duttenhoefer" userId="5cddce44-b4ce-4b85-b6fa-aa33c58cbad6" providerId="ADAL" clId="{9054D3FE-FBF3-3A47-BFD3-C7833802D9E9}" dt="2023-06-13T21:33:42.534" v="723" actId="478"/>
          <ac:spMkLst>
            <pc:docMk/>
            <pc:sldMk cId="686994998" sldId="266"/>
            <ac:spMk id="4" creationId="{C3BB8BF0-C433-4763-E03A-B80DB075961D}"/>
          </ac:spMkLst>
        </pc:spChg>
        <pc:spChg chg="add del mod">
          <ac:chgData name="Lisa Duttenhoefer" userId="5cddce44-b4ce-4b85-b6fa-aa33c58cbad6" providerId="ADAL" clId="{9054D3FE-FBF3-3A47-BFD3-C7833802D9E9}" dt="2023-06-13T22:01:15.287" v="802"/>
          <ac:spMkLst>
            <pc:docMk/>
            <pc:sldMk cId="686994998" sldId="266"/>
            <ac:spMk id="5" creationId="{C41527A7-0CE7-C080-B0D7-CD73ED678927}"/>
          </ac:spMkLst>
        </pc:spChg>
        <pc:spChg chg="del">
          <ac:chgData name="Lisa Duttenhoefer" userId="5cddce44-b4ce-4b85-b6fa-aa33c58cbad6" providerId="ADAL" clId="{9054D3FE-FBF3-3A47-BFD3-C7833802D9E9}" dt="2023-06-13T21:02:32.402" v="207" actId="478"/>
          <ac:spMkLst>
            <pc:docMk/>
            <pc:sldMk cId="686994998" sldId="266"/>
            <ac:spMk id="8" creationId="{D9F43A6A-5113-A5AA-2097-E0F43E877CC5}"/>
          </ac:spMkLst>
        </pc:spChg>
        <pc:spChg chg="add mod">
          <ac:chgData name="Lisa Duttenhoefer" userId="5cddce44-b4ce-4b85-b6fa-aa33c58cbad6" providerId="ADAL" clId="{9054D3FE-FBF3-3A47-BFD3-C7833802D9E9}" dt="2023-06-13T21:34:46.519" v="745" actId="1076"/>
          <ac:spMkLst>
            <pc:docMk/>
            <pc:sldMk cId="686994998" sldId="266"/>
            <ac:spMk id="10" creationId="{5F93B4EB-BC09-CB44-3AD8-706572437548}"/>
          </ac:spMkLst>
        </pc:spChg>
        <pc:spChg chg="add mod">
          <ac:chgData name="Lisa Duttenhoefer" userId="5cddce44-b4ce-4b85-b6fa-aa33c58cbad6" providerId="ADAL" clId="{9054D3FE-FBF3-3A47-BFD3-C7833802D9E9}" dt="2023-06-13T22:02:47.302" v="909" actId="20577"/>
          <ac:spMkLst>
            <pc:docMk/>
            <pc:sldMk cId="686994998" sldId="266"/>
            <ac:spMk id="17" creationId="{7943CA21-CB8B-5FC2-1D73-53C99FE87743}"/>
          </ac:spMkLst>
        </pc:spChg>
        <pc:spChg chg="add del mod">
          <ac:chgData name="Lisa Duttenhoefer" userId="5cddce44-b4ce-4b85-b6fa-aa33c58cbad6" providerId="ADAL" clId="{9054D3FE-FBF3-3A47-BFD3-C7833802D9E9}" dt="2023-06-13T21:40:15.552" v="752"/>
          <ac:spMkLst>
            <pc:docMk/>
            <pc:sldMk cId="686994998" sldId="266"/>
            <ac:spMk id="18" creationId="{CFAA8EF7-8268-1DE6-462B-933746BD3526}"/>
          </ac:spMkLst>
        </pc:spChg>
        <pc:spChg chg="add del mod">
          <ac:chgData name="Lisa Duttenhoefer" userId="5cddce44-b4ce-4b85-b6fa-aa33c58cbad6" providerId="ADAL" clId="{9054D3FE-FBF3-3A47-BFD3-C7833802D9E9}" dt="2023-06-13T22:01:17.833" v="805" actId="478"/>
          <ac:spMkLst>
            <pc:docMk/>
            <pc:sldMk cId="686994998" sldId="266"/>
            <ac:spMk id="19" creationId="{D08136A8-6232-DAD1-9107-D5478C621DCB}"/>
          </ac:spMkLst>
        </pc:spChg>
        <pc:spChg chg="add mod">
          <ac:chgData name="Lisa Duttenhoefer" userId="5cddce44-b4ce-4b85-b6fa-aa33c58cbad6" providerId="ADAL" clId="{9054D3FE-FBF3-3A47-BFD3-C7833802D9E9}" dt="2023-06-13T22:03:25.195" v="936" actId="207"/>
          <ac:spMkLst>
            <pc:docMk/>
            <pc:sldMk cId="686994998" sldId="266"/>
            <ac:spMk id="22" creationId="{E3348DC2-BCE6-ED3A-6138-562E5D74E0CA}"/>
          </ac:spMkLst>
        </pc:spChg>
        <pc:picChg chg="del">
          <ac:chgData name="Lisa Duttenhoefer" userId="5cddce44-b4ce-4b85-b6fa-aa33c58cbad6" providerId="ADAL" clId="{9054D3FE-FBF3-3A47-BFD3-C7833802D9E9}" dt="2023-06-13T21:02:33.923" v="208" actId="478"/>
          <ac:picMkLst>
            <pc:docMk/>
            <pc:sldMk cId="686994998" sldId="266"/>
            <ac:picMk id="6" creationId="{99981430-04C3-37AB-F2B6-ACA8ABDBE318}"/>
          </ac:picMkLst>
        </pc:picChg>
        <pc:picChg chg="add del mod">
          <ac:chgData name="Lisa Duttenhoefer" userId="5cddce44-b4ce-4b85-b6fa-aa33c58cbad6" providerId="ADAL" clId="{9054D3FE-FBF3-3A47-BFD3-C7833802D9E9}" dt="2023-06-13T21:07:07.825" v="514" actId="478"/>
          <ac:picMkLst>
            <pc:docMk/>
            <pc:sldMk cId="686994998" sldId="266"/>
            <ac:picMk id="9" creationId="{BC39327E-5C24-E20E-9359-7ADFD73296EA}"/>
          </ac:picMkLst>
        </pc:picChg>
        <pc:picChg chg="del">
          <ac:chgData name="Lisa Duttenhoefer" userId="5cddce44-b4ce-4b85-b6fa-aa33c58cbad6" providerId="ADAL" clId="{9054D3FE-FBF3-3A47-BFD3-C7833802D9E9}" dt="2023-06-13T21:02:35.072" v="209" actId="478"/>
          <ac:picMkLst>
            <pc:docMk/>
            <pc:sldMk cId="686994998" sldId="266"/>
            <ac:picMk id="11" creationId="{EEB8EBC8-DB66-F7D7-4477-2F25D09A39F9}"/>
          </ac:picMkLst>
        </pc:picChg>
        <pc:picChg chg="add del mod">
          <ac:chgData name="Lisa Duttenhoefer" userId="5cddce44-b4ce-4b85-b6fa-aa33c58cbad6" providerId="ADAL" clId="{9054D3FE-FBF3-3A47-BFD3-C7833802D9E9}" dt="2023-06-13T22:01:12.266" v="800" actId="478"/>
          <ac:picMkLst>
            <pc:docMk/>
            <pc:sldMk cId="686994998" sldId="266"/>
            <ac:picMk id="13" creationId="{46683640-568A-A2B6-A5D9-6AA4CBD1111F}"/>
          </ac:picMkLst>
        </pc:picChg>
        <pc:picChg chg="add del mod">
          <ac:chgData name="Lisa Duttenhoefer" userId="5cddce44-b4ce-4b85-b6fa-aa33c58cbad6" providerId="ADAL" clId="{9054D3FE-FBF3-3A47-BFD3-C7833802D9E9}" dt="2023-06-13T22:01:13.346" v="801" actId="478"/>
          <ac:picMkLst>
            <pc:docMk/>
            <pc:sldMk cId="686994998" sldId="266"/>
            <ac:picMk id="15" creationId="{0AA293D3-0957-DD28-0F3D-B2F7BFA46E42}"/>
          </ac:picMkLst>
        </pc:picChg>
        <pc:picChg chg="add mod">
          <ac:chgData name="Lisa Duttenhoefer" userId="5cddce44-b4ce-4b85-b6fa-aa33c58cbad6" providerId="ADAL" clId="{9054D3FE-FBF3-3A47-BFD3-C7833802D9E9}" dt="2023-06-14T16:25:43.756" v="1648" actId="1076"/>
          <ac:picMkLst>
            <pc:docMk/>
            <pc:sldMk cId="686994998" sldId="266"/>
            <ac:picMk id="21" creationId="{B88737E4-B7F8-EF84-71E7-A4BACEDADC8A}"/>
          </ac:picMkLst>
        </pc:picChg>
      </pc:sldChg>
      <pc:sldChg chg="del">
        <pc:chgData name="Lisa Duttenhoefer" userId="5cddce44-b4ce-4b85-b6fa-aa33c58cbad6" providerId="ADAL" clId="{9054D3FE-FBF3-3A47-BFD3-C7833802D9E9}" dt="2023-06-14T17:04:48.027" v="2481" actId="2696"/>
        <pc:sldMkLst>
          <pc:docMk/>
          <pc:sldMk cId="1223648589" sldId="269"/>
        </pc:sldMkLst>
      </pc:sldChg>
      <pc:sldChg chg="addSp delSp modSp add mod">
        <pc:chgData name="Lisa Duttenhoefer" userId="5cddce44-b4ce-4b85-b6fa-aa33c58cbad6" providerId="ADAL" clId="{9054D3FE-FBF3-3A47-BFD3-C7833802D9E9}" dt="2023-06-14T16:17:13.430" v="1647" actId="14100"/>
        <pc:sldMkLst>
          <pc:docMk/>
          <pc:sldMk cId="1778597200" sldId="273"/>
        </pc:sldMkLst>
        <pc:spChg chg="add mod">
          <ac:chgData name="Lisa Duttenhoefer" userId="5cddce44-b4ce-4b85-b6fa-aa33c58cbad6" providerId="ADAL" clId="{9054D3FE-FBF3-3A47-BFD3-C7833802D9E9}" dt="2023-06-14T16:17:13.430" v="1647" actId="14100"/>
          <ac:spMkLst>
            <pc:docMk/>
            <pc:sldMk cId="1778597200" sldId="273"/>
            <ac:spMk id="5" creationId="{596177A8-177A-5D1E-2DBA-5F1769A621C5}"/>
          </ac:spMkLst>
        </pc:spChg>
        <pc:spChg chg="del">
          <ac:chgData name="Lisa Duttenhoefer" userId="5cddce44-b4ce-4b85-b6fa-aa33c58cbad6" providerId="ADAL" clId="{9054D3FE-FBF3-3A47-BFD3-C7833802D9E9}" dt="2023-06-14T16:11:24.514" v="939" actId="478"/>
          <ac:spMkLst>
            <pc:docMk/>
            <pc:sldMk cId="1778597200" sldId="273"/>
            <ac:spMk id="7" creationId="{F378E942-0DB2-9D13-A3F8-391833FFA9F7}"/>
          </ac:spMkLst>
        </pc:spChg>
        <pc:spChg chg="del mod">
          <ac:chgData name="Lisa Duttenhoefer" userId="5cddce44-b4ce-4b85-b6fa-aa33c58cbad6" providerId="ADAL" clId="{9054D3FE-FBF3-3A47-BFD3-C7833802D9E9}" dt="2023-06-14T16:11:28.307" v="941" actId="478"/>
          <ac:spMkLst>
            <pc:docMk/>
            <pc:sldMk cId="1778597200" sldId="273"/>
            <ac:spMk id="8" creationId="{6CAF1613-8CA4-9FC4-D86C-C8FB1FCD252D}"/>
          </ac:spMkLst>
        </pc:spChg>
        <pc:spChg chg="del">
          <ac:chgData name="Lisa Duttenhoefer" userId="5cddce44-b4ce-4b85-b6fa-aa33c58cbad6" providerId="ADAL" clId="{9054D3FE-FBF3-3A47-BFD3-C7833802D9E9}" dt="2023-06-14T16:11:32.375" v="942" actId="478"/>
          <ac:spMkLst>
            <pc:docMk/>
            <pc:sldMk cId="1778597200" sldId="273"/>
            <ac:spMk id="9" creationId="{8197FEC8-9014-44F0-B02D-68E6A888260C}"/>
          </ac:spMkLst>
        </pc:spChg>
        <pc:picChg chg="del">
          <ac:chgData name="Lisa Duttenhoefer" userId="5cddce44-b4ce-4b85-b6fa-aa33c58cbad6" providerId="ADAL" clId="{9054D3FE-FBF3-3A47-BFD3-C7833802D9E9}" dt="2023-06-14T16:11:21.666" v="938" actId="478"/>
          <ac:picMkLst>
            <pc:docMk/>
            <pc:sldMk cId="1778597200" sldId="273"/>
            <ac:picMk id="6" creationId="{0E42B51D-1F75-936A-BF92-B7B393E701B2}"/>
          </ac:picMkLst>
        </pc:picChg>
      </pc:sldChg>
      <pc:sldChg chg="delSp modSp add mod">
        <pc:chgData name="Lisa Duttenhoefer" userId="5cddce44-b4ce-4b85-b6fa-aa33c58cbad6" providerId="ADAL" clId="{9054D3FE-FBF3-3A47-BFD3-C7833802D9E9}" dt="2023-06-14T16:58:23.943" v="2480" actId="207"/>
        <pc:sldMkLst>
          <pc:docMk/>
          <pc:sldMk cId="713003803" sldId="274"/>
        </pc:sldMkLst>
        <pc:spChg chg="del">
          <ac:chgData name="Lisa Duttenhoefer" userId="5cddce44-b4ce-4b85-b6fa-aa33c58cbad6" providerId="ADAL" clId="{9054D3FE-FBF3-3A47-BFD3-C7833802D9E9}" dt="2023-06-14T16:55:20.112" v="1965" actId="478"/>
          <ac:spMkLst>
            <pc:docMk/>
            <pc:sldMk cId="713003803" sldId="274"/>
            <ac:spMk id="3" creationId="{72341ECF-DDFC-02BF-E832-87F0FFB7411B}"/>
          </ac:spMkLst>
        </pc:spChg>
        <pc:spChg chg="mod">
          <ac:chgData name="Lisa Duttenhoefer" userId="5cddce44-b4ce-4b85-b6fa-aa33c58cbad6" providerId="ADAL" clId="{9054D3FE-FBF3-3A47-BFD3-C7833802D9E9}" dt="2023-06-14T16:58:23.943" v="2480" actId="207"/>
          <ac:spMkLst>
            <pc:docMk/>
            <pc:sldMk cId="713003803" sldId="274"/>
            <ac:spMk id="17" creationId="{7943CA21-CB8B-5FC2-1D73-53C99FE87743}"/>
          </ac:spMkLst>
        </pc:spChg>
      </pc:sldChg>
    </pc:docChg>
  </pc:docChgLst>
  <pc:docChgLst>
    <pc:chgData name="Rebecca Ress" userId="S::rebecca.ress@bwedu.de::55697dd1-0fb2-4df3-a00a-89a3cf47d8ea" providerId="AD" clId="Web-{5FB4E4F1-0387-B145-E0EB-9770829655FD}"/>
    <pc:docChg chg="addSld delSld modSld sldOrd">
      <pc:chgData name="Rebecca Ress" userId="S::rebecca.ress@bwedu.de::55697dd1-0fb2-4df3-a00a-89a3cf47d8ea" providerId="AD" clId="Web-{5FB4E4F1-0387-B145-E0EB-9770829655FD}" dt="2023-06-14T15:44:24.085" v="274" actId="20577"/>
      <pc:docMkLst>
        <pc:docMk/>
      </pc:docMkLst>
      <pc:sldChg chg="addSp delSp modSp new mod setBg">
        <pc:chgData name="Rebecca Ress" userId="S::rebecca.ress@bwedu.de::55697dd1-0fb2-4df3-a00a-89a3cf47d8ea" providerId="AD" clId="Web-{5FB4E4F1-0387-B145-E0EB-9770829655FD}" dt="2023-06-14T14:03:01.960" v="136" actId="20577"/>
        <pc:sldMkLst>
          <pc:docMk/>
          <pc:sldMk cId="1915174437" sldId="267"/>
        </pc:sldMkLst>
        <pc:spChg chg="mod">
          <ac:chgData name="Rebecca Ress" userId="S::rebecca.ress@bwedu.de::55697dd1-0fb2-4df3-a00a-89a3cf47d8ea" providerId="AD" clId="Web-{5FB4E4F1-0387-B145-E0EB-9770829655FD}" dt="2023-06-14T13:55:47.851" v="15"/>
          <ac:spMkLst>
            <pc:docMk/>
            <pc:sldMk cId="1915174437" sldId="267"/>
            <ac:spMk id="2" creationId="{15104001-EED4-34F9-123F-4696BD30A5B8}"/>
          </ac:spMkLst>
        </pc:spChg>
        <pc:spChg chg="del">
          <ac:chgData name="Rebecca Ress" userId="S::rebecca.ress@bwedu.de::55697dd1-0fb2-4df3-a00a-89a3cf47d8ea" providerId="AD" clId="Web-{5FB4E4F1-0387-B145-E0EB-9770829655FD}" dt="2023-06-14T13:54:29.020" v="7"/>
          <ac:spMkLst>
            <pc:docMk/>
            <pc:sldMk cId="1915174437" sldId="267"/>
            <ac:spMk id="3" creationId="{68F0E220-24F5-4EBA-AE43-23CE9FD9620F}"/>
          </ac:spMkLst>
        </pc:spChg>
        <pc:spChg chg="mod ord">
          <ac:chgData name="Rebecca Ress" userId="S::rebecca.ress@bwedu.de::55697dd1-0fb2-4df3-a00a-89a3cf47d8ea" providerId="AD" clId="Web-{5FB4E4F1-0387-B145-E0EB-9770829655FD}" dt="2023-06-14T14:03:01.960" v="136" actId="20577"/>
          <ac:spMkLst>
            <pc:docMk/>
            <pc:sldMk cId="1915174437" sldId="267"/>
            <ac:spMk id="4" creationId="{79EE6AC2-074D-3E50-CC32-DC205841F59B}"/>
          </ac:spMkLst>
        </pc:spChg>
        <pc:spChg chg="add del mod">
          <ac:chgData name="Rebecca Ress" userId="S::rebecca.ress@bwedu.de::55697dd1-0fb2-4df3-a00a-89a3cf47d8ea" providerId="AD" clId="Web-{5FB4E4F1-0387-B145-E0EB-9770829655FD}" dt="2023-06-14T13:55:07.396" v="11"/>
          <ac:spMkLst>
            <pc:docMk/>
            <pc:sldMk cId="1915174437" sldId="267"/>
            <ac:spMk id="7" creationId="{41C11983-AB90-8527-CA7D-880FF4B4AD72}"/>
          </ac:spMkLst>
        </pc:spChg>
        <pc:spChg chg="add del">
          <ac:chgData name="Rebecca Ress" userId="S::rebecca.ress@bwedu.de::55697dd1-0fb2-4df3-a00a-89a3cf47d8ea" providerId="AD" clId="Web-{5FB4E4F1-0387-B145-E0EB-9770829655FD}" dt="2023-06-14T13:55:47.851" v="15"/>
          <ac:spMkLst>
            <pc:docMk/>
            <pc:sldMk cId="1915174437" sldId="267"/>
            <ac:spMk id="13" creationId="{56533F40-045E-4E3D-9243-864CD4E58669}"/>
          </ac:spMkLst>
        </pc:spChg>
        <pc:spChg chg="add del">
          <ac:chgData name="Rebecca Ress" userId="S::rebecca.ress@bwedu.de::55697dd1-0fb2-4df3-a00a-89a3cf47d8ea" providerId="AD" clId="Web-{5FB4E4F1-0387-B145-E0EB-9770829655FD}" dt="2023-06-14T13:55:47.851" v="15"/>
          <ac:spMkLst>
            <pc:docMk/>
            <pc:sldMk cId="1915174437" sldId="267"/>
            <ac:spMk id="15" creationId="{30402EC6-D845-41B3-BEBE-CB34D9BFEA60}"/>
          </ac:spMkLst>
        </pc:spChg>
        <pc:spChg chg="add del">
          <ac:chgData name="Rebecca Ress" userId="S::rebecca.ress@bwedu.de::55697dd1-0fb2-4df3-a00a-89a3cf47d8ea" providerId="AD" clId="Web-{5FB4E4F1-0387-B145-E0EB-9770829655FD}" dt="2023-06-14T13:55:47.835" v="14"/>
          <ac:spMkLst>
            <pc:docMk/>
            <pc:sldMk cId="1915174437" sldId="267"/>
            <ac:spMk id="20" creationId="{A99FE660-E3DF-47E7-962D-66C6F6CE0D81}"/>
          </ac:spMkLst>
        </pc:spChg>
        <pc:spChg chg="add del">
          <ac:chgData name="Rebecca Ress" userId="S::rebecca.ress@bwedu.de::55697dd1-0fb2-4df3-a00a-89a3cf47d8ea" providerId="AD" clId="Web-{5FB4E4F1-0387-B145-E0EB-9770829655FD}" dt="2023-06-14T13:55:47.835" v="14"/>
          <ac:spMkLst>
            <pc:docMk/>
            <pc:sldMk cId="1915174437" sldId="267"/>
            <ac:spMk id="22" creationId="{38C29FEE-8E8F-43D5-AD23-EB4060B4D943}"/>
          </ac:spMkLst>
        </pc:spChg>
        <pc:spChg chg="add">
          <ac:chgData name="Rebecca Ress" userId="S::rebecca.ress@bwedu.de::55697dd1-0fb2-4df3-a00a-89a3cf47d8ea" providerId="AD" clId="Web-{5FB4E4F1-0387-B145-E0EB-9770829655FD}" dt="2023-06-14T13:55:47.851" v="15"/>
          <ac:spMkLst>
            <pc:docMk/>
            <pc:sldMk cId="1915174437" sldId="267"/>
            <ac:spMk id="24" creationId="{1660E788-AFA9-4A1B-9991-6AA74632A15B}"/>
          </ac:spMkLst>
        </pc:spChg>
        <pc:spChg chg="add">
          <ac:chgData name="Rebecca Ress" userId="S::rebecca.ress@bwedu.de::55697dd1-0fb2-4df3-a00a-89a3cf47d8ea" providerId="AD" clId="Web-{5FB4E4F1-0387-B145-E0EB-9770829655FD}" dt="2023-06-14T13:55:47.851" v="15"/>
          <ac:spMkLst>
            <pc:docMk/>
            <pc:sldMk cId="1915174437" sldId="267"/>
            <ac:spMk id="25" creationId="{867D4867-5BA7-4462-B2F6-A23F4A622AA7}"/>
          </ac:spMkLst>
        </pc:spChg>
        <pc:picChg chg="add del mod ord">
          <ac:chgData name="Rebecca Ress" userId="S::rebecca.ress@bwedu.de::55697dd1-0fb2-4df3-a00a-89a3cf47d8ea" providerId="AD" clId="Web-{5FB4E4F1-0387-B145-E0EB-9770829655FD}" dt="2023-06-14T13:54:45.989" v="10"/>
          <ac:picMkLst>
            <pc:docMk/>
            <pc:sldMk cId="1915174437" sldId="267"/>
            <ac:picMk id="5" creationId="{49A2F73E-3CC5-D663-77C2-1A7EC03FF6B6}"/>
          </ac:picMkLst>
        </pc:picChg>
        <pc:picChg chg="add mod ord">
          <ac:chgData name="Rebecca Ress" userId="S::rebecca.ress@bwedu.de::55697dd1-0fb2-4df3-a00a-89a3cf47d8ea" providerId="AD" clId="Web-{5FB4E4F1-0387-B145-E0EB-9770829655FD}" dt="2023-06-14T13:55:57.492" v="18" actId="1076"/>
          <ac:picMkLst>
            <pc:docMk/>
            <pc:sldMk cId="1915174437" sldId="267"/>
            <ac:picMk id="8" creationId="{C3A5FD35-5963-1DE0-87C8-378D78B20F76}"/>
          </ac:picMkLst>
        </pc:picChg>
      </pc:sldChg>
      <pc:sldChg chg="modSp new ord">
        <pc:chgData name="Rebecca Ress" userId="S::rebecca.ress@bwedu.de::55697dd1-0fb2-4df3-a00a-89a3cf47d8ea" providerId="AD" clId="Web-{5FB4E4F1-0387-B145-E0EB-9770829655FD}" dt="2023-06-14T14:02:08.864" v="123" actId="20577"/>
        <pc:sldMkLst>
          <pc:docMk/>
          <pc:sldMk cId="1993700220" sldId="268"/>
        </pc:sldMkLst>
        <pc:spChg chg="mod">
          <ac:chgData name="Rebecca Ress" userId="S::rebecca.ress@bwedu.de::55697dd1-0fb2-4df3-a00a-89a3cf47d8ea" providerId="AD" clId="Web-{5FB4E4F1-0387-B145-E0EB-9770829655FD}" dt="2023-06-14T14:01:15.128" v="103" actId="20577"/>
          <ac:spMkLst>
            <pc:docMk/>
            <pc:sldMk cId="1993700220" sldId="268"/>
            <ac:spMk id="2" creationId="{5CF98E22-5EEA-B52A-FE10-90F7E5539C50}"/>
          </ac:spMkLst>
        </pc:spChg>
        <pc:spChg chg="mod">
          <ac:chgData name="Rebecca Ress" userId="S::rebecca.ress@bwedu.de::55697dd1-0fb2-4df3-a00a-89a3cf47d8ea" providerId="AD" clId="Web-{5FB4E4F1-0387-B145-E0EB-9770829655FD}" dt="2023-06-14T14:02:08.864" v="123" actId="20577"/>
          <ac:spMkLst>
            <pc:docMk/>
            <pc:sldMk cId="1993700220" sldId="268"/>
            <ac:spMk id="3" creationId="{81B3A2B3-7A2E-ACAB-F06D-6CB0AE15A964}"/>
          </ac:spMkLst>
        </pc:spChg>
      </pc:sldChg>
      <pc:sldChg chg="addSp delSp modSp new">
        <pc:chgData name="Rebecca Ress" userId="S::rebecca.ress@bwedu.de::55697dd1-0fb2-4df3-a00a-89a3cf47d8ea" providerId="AD" clId="Web-{5FB4E4F1-0387-B145-E0EB-9770829655FD}" dt="2023-06-14T15:44:24.085" v="274" actId="20577"/>
        <pc:sldMkLst>
          <pc:docMk/>
          <pc:sldMk cId="1223648589" sldId="269"/>
        </pc:sldMkLst>
        <pc:spChg chg="mod">
          <ac:chgData name="Rebecca Ress" userId="S::rebecca.ress@bwedu.de::55697dd1-0fb2-4df3-a00a-89a3cf47d8ea" providerId="AD" clId="Web-{5FB4E4F1-0387-B145-E0EB-9770829655FD}" dt="2023-06-14T15:43:51.381" v="268" actId="1076"/>
          <ac:spMkLst>
            <pc:docMk/>
            <pc:sldMk cId="1223648589" sldId="269"/>
            <ac:spMk id="2" creationId="{BDCF077A-D5E6-B25D-08EB-D8308C1645D1}"/>
          </ac:spMkLst>
        </pc:spChg>
        <pc:spChg chg="del">
          <ac:chgData name="Rebecca Ress" userId="S::rebecca.ress@bwedu.de::55697dd1-0fb2-4df3-a00a-89a3cf47d8ea" providerId="AD" clId="Web-{5FB4E4F1-0387-B145-E0EB-9770829655FD}" dt="2023-06-14T15:43:42.146" v="264"/>
          <ac:spMkLst>
            <pc:docMk/>
            <pc:sldMk cId="1223648589" sldId="269"/>
            <ac:spMk id="3" creationId="{4127BF93-270C-32E8-A984-B887C8E5CF31}"/>
          </ac:spMkLst>
        </pc:spChg>
        <pc:spChg chg="mod">
          <ac:chgData name="Rebecca Ress" userId="S::rebecca.ress@bwedu.de::55697dd1-0fb2-4df3-a00a-89a3cf47d8ea" providerId="AD" clId="Web-{5FB4E4F1-0387-B145-E0EB-9770829655FD}" dt="2023-06-14T15:44:24.085" v="274" actId="20577"/>
          <ac:spMkLst>
            <pc:docMk/>
            <pc:sldMk cId="1223648589" sldId="269"/>
            <ac:spMk id="4" creationId="{5F246D8D-B330-D679-3EA5-237DA1B8FD78}"/>
          </ac:spMkLst>
        </pc:spChg>
        <pc:spChg chg="add mod">
          <ac:chgData name="Rebecca Ress" userId="S::rebecca.ress@bwedu.de::55697dd1-0fb2-4df3-a00a-89a3cf47d8ea" providerId="AD" clId="Web-{5FB4E4F1-0387-B145-E0EB-9770829655FD}" dt="2023-06-14T15:44:14.241" v="272"/>
          <ac:spMkLst>
            <pc:docMk/>
            <pc:sldMk cId="1223648589" sldId="269"/>
            <ac:spMk id="7" creationId="{42C600F3-7C7D-924D-895B-D845ADE42FA7}"/>
          </ac:spMkLst>
        </pc:spChg>
        <pc:picChg chg="add del mod ord">
          <ac:chgData name="Rebecca Ress" userId="S::rebecca.ress@bwedu.de::55697dd1-0fb2-4df3-a00a-89a3cf47d8ea" providerId="AD" clId="Web-{5FB4E4F1-0387-B145-E0EB-9770829655FD}" dt="2023-06-14T15:44:14.241" v="272"/>
          <ac:picMkLst>
            <pc:docMk/>
            <pc:sldMk cId="1223648589" sldId="269"/>
            <ac:picMk id="5" creationId="{188D3E3B-D9F7-C4E3-E249-3BB45A2F8D4E}"/>
          </ac:picMkLst>
        </pc:picChg>
      </pc:sldChg>
      <pc:sldChg chg="addSp delSp modSp new del mod ord setBg">
        <pc:chgData name="Rebecca Ress" userId="S::rebecca.ress@bwedu.de::55697dd1-0fb2-4df3-a00a-89a3cf47d8ea" providerId="AD" clId="Web-{5FB4E4F1-0387-B145-E0EB-9770829655FD}" dt="2023-06-14T15:34:42.798" v="263"/>
        <pc:sldMkLst>
          <pc:docMk/>
          <pc:sldMk cId="3653565688" sldId="270"/>
        </pc:sldMkLst>
        <pc:spChg chg="mod">
          <ac:chgData name="Rebecca Ress" userId="S::rebecca.ress@bwedu.de::55697dd1-0fb2-4df3-a00a-89a3cf47d8ea" providerId="AD" clId="Web-{5FB4E4F1-0387-B145-E0EB-9770829655FD}" dt="2023-06-14T14:06:33.139" v="159"/>
          <ac:spMkLst>
            <pc:docMk/>
            <pc:sldMk cId="3653565688" sldId="270"/>
            <ac:spMk id="2" creationId="{4A821CF1-FD33-1E7B-D532-5368909A860D}"/>
          </ac:spMkLst>
        </pc:spChg>
        <pc:spChg chg="del">
          <ac:chgData name="Rebecca Ress" userId="S::rebecca.ress@bwedu.de::55697dd1-0fb2-4df3-a00a-89a3cf47d8ea" providerId="AD" clId="Web-{5FB4E4F1-0387-B145-E0EB-9770829655FD}" dt="2023-06-14T14:06:16.904" v="156"/>
          <ac:spMkLst>
            <pc:docMk/>
            <pc:sldMk cId="3653565688" sldId="270"/>
            <ac:spMk id="3" creationId="{B14B8EC8-212A-2CA5-1E84-C7DD16BFC18C}"/>
          </ac:spMkLst>
        </pc:spChg>
        <pc:spChg chg="mod">
          <ac:chgData name="Rebecca Ress" userId="S::rebecca.ress@bwedu.de::55697dd1-0fb2-4df3-a00a-89a3cf47d8ea" providerId="AD" clId="Web-{5FB4E4F1-0387-B145-E0EB-9770829655FD}" dt="2023-06-14T14:10:27.317" v="262" actId="20577"/>
          <ac:spMkLst>
            <pc:docMk/>
            <pc:sldMk cId="3653565688" sldId="270"/>
            <ac:spMk id="4" creationId="{0D9D9043-4548-D236-FF04-879473C587FF}"/>
          </ac:spMkLst>
        </pc:spChg>
        <pc:spChg chg="add mod">
          <ac:chgData name="Rebecca Ress" userId="S::rebecca.ress@bwedu.de::55697dd1-0fb2-4df3-a00a-89a3cf47d8ea" providerId="AD" clId="Web-{5FB4E4F1-0387-B145-E0EB-9770829655FD}" dt="2023-06-14T14:07:41.485" v="166" actId="1076"/>
          <ac:spMkLst>
            <pc:docMk/>
            <pc:sldMk cId="3653565688" sldId="270"/>
            <ac:spMk id="6" creationId="{ADB486F5-66F8-ED65-41C7-4BFED88CEABB}"/>
          </ac:spMkLst>
        </pc:spChg>
        <pc:spChg chg="add">
          <ac:chgData name="Rebecca Ress" userId="S::rebecca.ress@bwedu.de::55697dd1-0fb2-4df3-a00a-89a3cf47d8ea" providerId="AD" clId="Web-{5FB4E4F1-0387-B145-E0EB-9770829655FD}" dt="2023-06-14T14:06:33.139" v="159"/>
          <ac:spMkLst>
            <pc:docMk/>
            <pc:sldMk cId="3653565688" sldId="270"/>
            <ac:spMk id="10" creationId="{1660E788-AFA9-4A1B-9991-6AA74632A15B}"/>
          </ac:spMkLst>
        </pc:spChg>
        <pc:spChg chg="add">
          <ac:chgData name="Rebecca Ress" userId="S::rebecca.ress@bwedu.de::55697dd1-0fb2-4df3-a00a-89a3cf47d8ea" providerId="AD" clId="Web-{5FB4E4F1-0387-B145-E0EB-9770829655FD}" dt="2023-06-14T14:06:33.139" v="159"/>
          <ac:spMkLst>
            <pc:docMk/>
            <pc:sldMk cId="3653565688" sldId="270"/>
            <ac:spMk id="12" creationId="{867D4867-5BA7-4462-B2F6-A23F4A622AA7}"/>
          </ac:spMkLst>
        </pc:spChg>
        <pc:picChg chg="add mod ord">
          <ac:chgData name="Rebecca Ress" userId="S::rebecca.ress@bwedu.de::55697dd1-0fb2-4df3-a00a-89a3cf47d8ea" providerId="AD" clId="Web-{5FB4E4F1-0387-B145-E0EB-9770829655FD}" dt="2023-06-14T14:06:38.374" v="161" actId="14100"/>
          <ac:picMkLst>
            <pc:docMk/>
            <pc:sldMk cId="3653565688" sldId="270"/>
            <ac:picMk id="5" creationId="{B51D1C82-4476-06E7-3DB7-CC466CD60CEB}"/>
          </ac:picMkLst>
        </pc:picChg>
      </pc:sldChg>
    </pc:docChg>
  </pc:docChgLst>
  <pc:docChgLst>
    <pc:chgData name="Roman Kurley" userId="S::roman.kurley@bwedu.de::de867ac5-872e-4a35-9075-bd80537c47d4" providerId="AD" clId="Web-{03D8124C-F2C9-6A12-2C21-C487C1F32530}"/>
    <pc:docChg chg="addSld modSld">
      <pc:chgData name="Roman Kurley" userId="S::roman.kurley@bwedu.de::de867ac5-872e-4a35-9075-bd80537c47d4" providerId="AD" clId="Web-{03D8124C-F2C9-6A12-2C21-C487C1F32530}" dt="2023-06-12T16:51:53.896" v="113" actId="20577"/>
      <pc:docMkLst>
        <pc:docMk/>
      </pc:docMkLst>
      <pc:sldChg chg="addSp delSp modSp mod setBg modNotes">
        <pc:chgData name="Roman Kurley" userId="S::roman.kurley@bwedu.de::de867ac5-872e-4a35-9075-bd80537c47d4" providerId="AD" clId="Web-{03D8124C-F2C9-6A12-2C21-C487C1F32530}" dt="2023-06-12T16:51:01.503" v="102"/>
        <pc:sldMkLst>
          <pc:docMk/>
          <pc:sldMk cId="4001392336" sldId="257"/>
        </pc:sldMkLst>
        <pc:spChg chg="mod">
          <ac:chgData name="Roman Kurley" userId="S::roman.kurley@bwedu.de::de867ac5-872e-4a35-9075-bd80537c47d4" providerId="AD" clId="Web-{03D8124C-F2C9-6A12-2C21-C487C1F32530}" dt="2023-06-12T16:41:26.950" v="7"/>
          <ac:spMkLst>
            <pc:docMk/>
            <pc:sldMk cId="4001392336" sldId="257"/>
            <ac:spMk id="2" creationId="{08561A0A-6625-E9CE-4768-C7F5F4DCC2C0}"/>
          </ac:spMkLst>
        </pc:spChg>
        <pc:spChg chg="del">
          <ac:chgData name="Roman Kurley" userId="S::roman.kurley@bwedu.de::de867ac5-872e-4a35-9075-bd80537c47d4" providerId="AD" clId="Web-{03D8124C-F2C9-6A12-2C21-C487C1F32530}" dt="2023-06-12T16:41:24.106" v="6"/>
          <ac:spMkLst>
            <pc:docMk/>
            <pc:sldMk cId="4001392336" sldId="257"/>
            <ac:spMk id="3" creationId="{925D0204-0E7B-6A28-C88A-86BC0CD7438B}"/>
          </ac:spMkLst>
        </pc:spChg>
        <pc:spChg chg="add mod">
          <ac:chgData name="Roman Kurley" userId="S::roman.kurley@bwedu.de::de867ac5-872e-4a35-9075-bd80537c47d4" providerId="AD" clId="Web-{03D8124C-F2C9-6A12-2C21-C487C1F32530}" dt="2023-06-12T16:43:57.409" v="73" actId="20577"/>
          <ac:spMkLst>
            <pc:docMk/>
            <pc:sldMk cId="4001392336" sldId="257"/>
            <ac:spMk id="5" creationId="{4DB81297-422A-D779-839B-E262F793C2CB}"/>
          </ac:spMkLst>
        </pc:spChg>
        <pc:spChg chg="add">
          <ac:chgData name="Roman Kurley" userId="S::roman.kurley@bwedu.de::de867ac5-872e-4a35-9075-bd80537c47d4" providerId="AD" clId="Web-{03D8124C-F2C9-6A12-2C21-C487C1F32530}" dt="2023-06-12T16:41:26.950" v="7"/>
          <ac:spMkLst>
            <pc:docMk/>
            <pc:sldMk cId="4001392336" sldId="257"/>
            <ac:spMk id="9" creationId="{419501C6-F015-4273-AF88-E0F6C853899F}"/>
          </ac:spMkLst>
        </pc:spChg>
        <pc:spChg chg="add">
          <ac:chgData name="Roman Kurley" userId="S::roman.kurley@bwedu.de::de867ac5-872e-4a35-9075-bd80537c47d4" providerId="AD" clId="Web-{03D8124C-F2C9-6A12-2C21-C487C1F32530}" dt="2023-06-12T16:41:26.950" v="7"/>
          <ac:spMkLst>
            <pc:docMk/>
            <pc:sldMk cId="4001392336" sldId="257"/>
            <ac:spMk id="11" creationId="{CA677DB7-5829-45BD-9754-5EC484CC4253}"/>
          </ac:spMkLst>
        </pc:spChg>
        <pc:picChg chg="add mod ord">
          <ac:chgData name="Roman Kurley" userId="S::roman.kurley@bwedu.de::de867ac5-872e-4a35-9075-bd80537c47d4" providerId="AD" clId="Web-{03D8124C-F2C9-6A12-2C21-C487C1F32530}" dt="2023-06-12T16:41:34.403" v="9" actId="1076"/>
          <ac:picMkLst>
            <pc:docMk/>
            <pc:sldMk cId="4001392336" sldId="257"/>
            <ac:picMk id="4" creationId="{514762C3-6192-B5C6-C2C0-DF8C26E3E1E4}"/>
          </ac:picMkLst>
        </pc:picChg>
      </pc:sldChg>
      <pc:sldChg chg="modSp new">
        <pc:chgData name="Roman Kurley" userId="S::roman.kurley@bwedu.de::de867ac5-872e-4a35-9075-bd80537c47d4" providerId="AD" clId="Web-{03D8124C-F2C9-6A12-2C21-C487C1F32530}" dt="2023-06-12T16:51:53.896" v="113" actId="20577"/>
        <pc:sldMkLst>
          <pc:docMk/>
          <pc:sldMk cId="929768560" sldId="258"/>
        </pc:sldMkLst>
        <pc:spChg chg="mod">
          <ac:chgData name="Roman Kurley" userId="S::roman.kurley@bwedu.de::de867ac5-872e-4a35-9075-bd80537c47d4" providerId="AD" clId="Web-{03D8124C-F2C9-6A12-2C21-C487C1F32530}" dt="2023-06-12T16:51:42.473" v="104" actId="20577"/>
          <ac:spMkLst>
            <pc:docMk/>
            <pc:sldMk cId="929768560" sldId="258"/>
            <ac:spMk id="2" creationId="{0C177CB4-D967-5362-152C-07C45F1F2FBD}"/>
          </ac:spMkLst>
        </pc:spChg>
        <pc:spChg chg="mod">
          <ac:chgData name="Roman Kurley" userId="S::roman.kurley@bwedu.de::de867ac5-872e-4a35-9075-bd80537c47d4" providerId="AD" clId="Web-{03D8124C-F2C9-6A12-2C21-C487C1F32530}" dt="2023-06-12T16:51:53.896" v="113" actId="20577"/>
          <ac:spMkLst>
            <pc:docMk/>
            <pc:sldMk cId="929768560" sldId="258"/>
            <ac:spMk id="3" creationId="{9E2B1F6D-DA1C-6F0B-475E-FB3F3A3C3DA9}"/>
          </ac:spMkLst>
        </pc:spChg>
      </pc:sldChg>
    </pc:docChg>
  </pc:docChgLst>
  <pc:docChgLst>
    <pc:chgData name="Roman Kurley" userId="S::roman.kurley@bwedu.de::de867ac5-872e-4a35-9075-bd80537c47d4" providerId="AD" clId="Web-{BFDF4BDB-B9CE-CB31-6C27-6FCCDC376B0C}"/>
    <pc:docChg chg="addSld delSld modSld sldOrd">
      <pc:chgData name="Roman Kurley" userId="S::roman.kurley@bwedu.de::de867ac5-872e-4a35-9075-bd80537c47d4" providerId="AD" clId="Web-{BFDF4BDB-B9CE-CB31-6C27-6FCCDC376B0C}" dt="2023-06-14T16:17:53.157" v="728" actId="20577"/>
      <pc:docMkLst>
        <pc:docMk/>
      </pc:docMkLst>
      <pc:sldChg chg="modSp">
        <pc:chgData name="Roman Kurley" userId="S::roman.kurley@bwedu.de::de867ac5-872e-4a35-9075-bd80537c47d4" providerId="AD" clId="Web-{BFDF4BDB-B9CE-CB31-6C27-6FCCDC376B0C}" dt="2023-06-14T16:17:19.109" v="674" actId="20577"/>
        <pc:sldMkLst>
          <pc:docMk/>
          <pc:sldMk cId="731840673" sldId="256"/>
        </pc:sldMkLst>
        <pc:spChg chg="mod">
          <ac:chgData name="Roman Kurley" userId="S::roman.kurley@bwedu.de::de867ac5-872e-4a35-9075-bd80537c47d4" providerId="AD" clId="Web-{BFDF4BDB-B9CE-CB31-6C27-6FCCDC376B0C}" dt="2023-06-14T16:17:19.109" v="674" actId="20577"/>
          <ac:spMkLst>
            <pc:docMk/>
            <pc:sldMk cId="731840673" sldId="256"/>
            <ac:spMk id="3" creationId="{7B6D4D20-5595-CF4A-3FB2-8ECBBD8D228F}"/>
          </ac:spMkLst>
        </pc:spChg>
        <pc:spChg chg="mod">
          <ac:chgData name="Roman Kurley" userId="S::roman.kurley@bwedu.de::de867ac5-872e-4a35-9075-bd80537c47d4" providerId="AD" clId="Web-{BFDF4BDB-B9CE-CB31-6C27-6FCCDC376B0C}" dt="2023-06-14T16:16:44.170" v="671" actId="20577"/>
          <ac:spMkLst>
            <pc:docMk/>
            <pc:sldMk cId="731840673" sldId="256"/>
            <ac:spMk id="4" creationId="{EE84FC4F-037B-934F-DBBE-B7FEA664A162}"/>
          </ac:spMkLst>
        </pc:spChg>
      </pc:sldChg>
      <pc:sldChg chg="addSp delSp modSp mod setBg">
        <pc:chgData name="Roman Kurley" userId="S::roman.kurley@bwedu.de::de867ac5-872e-4a35-9075-bd80537c47d4" providerId="AD" clId="Web-{BFDF4BDB-B9CE-CB31-6C27-6FCCDC376B0C}" dt="2023-06-14T16:13:15.710" v="525" actId="14100"/>
        <pc:sldMkLst>
          <pc:docMk/>
          <pc:sldMk cId="4001392336" sldId="257"/>
        </pc:sldMkLst>
        <pc:spChg chg="mod">
          <ac:chgData name="Roman Kurley" userId="S::roman.kurley@bwedu.de::de867ac5-872e-4a35-9075-bd80537c47d4" providerId="AD" clId="Web-{BFDF4BDB-B9CE-CB31-6C27-6FCCDC376B0C}" dt="2023-06-14T14:35:06.012" v="52"/>
          <ac:spMkLst>
            <pc:docMk/>
            <pc:sldMk cId="4001392336" sldId="257"/>
            <ac:spMk id="2" creationId="{08561A0A-6625-E9CE-4768-C7F5F4DCC2C0}"/>
          </ac:spMkLst>
        </pc:spChg>
        <pc:spChg chg="add">
          <ac:chgData name="Roman Kurley" userId="S::roman.kurley@bwedu.de::de867ac5-872e-4a35-9075-bd80537c47d4" providerId="AD" clId="Web-{BFDF4BDB-B9CE-CB31-6C27-6FCCDC376B0C}" dt="2023-06-14T15:10:08.029" v="256"/>
          <ac:spMkLst>
            <pc:docMk/>
            <pc:sldMk cId="4001392336" sldId="257"/>
            <ac:spMk id="4" creationId="{0DADF8D1-D2A5-30AB-94A4-93A412978E37}"/>
          </ac:spMkLst>
        </pc:spChg>
        <pc:spChg chg="del mod">
          <ac:chgData name="Roman Kurley" userId="S::roman.kurley@bwedu.de::de867ac5-872e-4a35-9075-bd80537c47d4" providerId="AD" clId="Web-{BFDF4BDB-B9CE-CB31-6C27-6FCCDC376B0C}" dt="2023-06-14T15:10:00.404" v="255"/>
          <ac:spMkLst>
            <pc:docMk/>
            <pc:sldMk cId="4001392336" sldId="257"/>
            <ac:spMk id="5" creationId="{4DB81297-422A-D779-839B-E262F793C2CB}"/>
          </ac:spMkLst>
        </pc:spChg>
        <pc:spChg chg="add del mod">
          <ac:chgData name="Roman Kurley" userId="S::roman.kurley@bwedu.de::de867ac5-872e-4a35-9075-bd80537c47d4" providerId="AD" clId="Web-{BFDF4BDB-B9CE-CB31-6C27-6FCCDC376B0C}" dt="2023-06-14T16:13:08.959" v="523"/>
          <ac:spMkLst>
            <pc:docMk/>
            <pc:sldMk cId="4001392336" sldId="257"/>
            <ac:spMk id="5" creationId="{BACF44D2-E366-6A7B-5411-DCD6E67EE397}"/>
          </ac:spMkLst>
        </pc:spChg>
        <pc:spChg chg="add del mod">
          <ac:chgData name="Roman Kurley" userId="S::roman.kurley@bwedu.de::de867ac5-872e-4a35-9075-bd80537c47d4" providerId="AD" clId="Web-{BFDF4BDB-B9CE-CB31-6C27-6FCCDC376B0C}" dt="2023-06-14T14:34:59.027" v="50"/>
          <ac:spMkLst>
            <pc:docMk/>
            <pc:sldMk cId="4001392336" sldId="257"/>
            <ac:spMk id="6" creationId="{CFC547B8-1A30-5165-7279-8A4709BD8B2D}"/>
          </ac:spMkLst>
        </pc:spChg>
        <pc:spChg chg="del">
          <ac:chgData name="Roman Kurley" userId="S::roman.kurley@bwedu.de::de867ac5-872e-4a35-9075-bd80537c47d4" providerId="AD" clId="Web-{BFDF4BDB-B9CE-CB31-6C27-6FCCDC376B0C}" dt="2023-06-14T14:35:06.012" v="52"/>
          <ac:spMkLst>
            <pc:docMk/>
            <pc:sldMk cId="4001392336" sldId="257"/>
            <ac:spMk id="9" creationId="{419501C6-F015-4273-AF88-E0F6C853899F}"/>
          </ac:spMkLst>
        </pc:spChg>
        <pc:spChg chg="del">
          <ac:chgData name="Roman Kurley" userId="S::roman.kurley@bwedu.de::de867ac5-872e-4a35-9075-bd80537c47d4" providerId="AD" clId="Web-{BFDF4BDB-B9CE-CB31-6C27-6FCCDC376B0C}" dt="2023-06-14T14:35:06.012" v="52"/>
          <ac:spMkLst>
            <pc:docMk/>
            <pc:sldMk cId="4001392336" sldId="257"/>
            <ac:spMk id="11" creationId="{CA677DB7-5829-45BD-9754-5EC484CC4253}"/>
          </ac:spMkLst>
        </pc:spChg>
        <pc:spChg chg="add">
          <ac:chgData name="Roman Kurley" userId="S::roman.kurley@bwedu.de::de867ac5-872e-4a35-9075-bd80537c47d4" providerId="AD" clId="Web-{BFDF4BDB-B9CE-CB31-6C27-6FCCDC376B0C}" dt="2023-06-14T14:35:06.012" v="52"/>
          <ac:spMkLst>
            <pc:docMk/>
            <pc:sldMk cId="4001392336" sldId="257"/>
            <ac:spMk id="16" creationId="{1660E788-AFA9-4A1B-9991-6AA74632A15B}"/>
          </ac:spMkLst>
        </pc:spChg>
        <pc:spChg chg="add">
          <ac:chgData name="Roman Kurley" userId="S::roman.kurley@bwedu.de::de867ac5-872e-4a35-9075-bd80537c47d4" providerId="AD" clId="Web-{BFDF4BDB-B9CE-CB31-6C27-6FCCDC376B0C}" dt="2023-06-14T14:35:06.012" v="52"/>
          <ac:spMkLst>
            <pc:docMk/>
            <pc:sldMk cId="4001392336" sldId="257"/>
            <ac:spMk id="18" creationId="{867D4867-5BA7-4462-B2F6-A23F4A622AA7}"/>
          </ac:spMkLst>
        </pc:spChg>
        <pc:picChg chg="del">
          <ac:chgData name="Roman Kurley" userId="S::roman.kurley@bwedu.de::de867ac5-872e-4a35-9075-bd80537c47d4" providerId="AD" clId="Web-{BFDF4BDB-B9CE-CB31-6C27-6FCCDC376B0C}" dt="2023-06-14T14:34:57.386" v="49"/>
          <ac:picMkLst>
            <pc:docMk/>
            <pc:sldMk cId="4001392336" sldId="257"/>
            <ac:picMk id="4" creationId="{514762C3-6192-B5C6-C2C0-DF8C26E3E1E4}"/>
          </ac:picMkLst>
        </pc:picChg>
        <pc:picChg chg="add mod ord">
          <ac:chgData name="Roman Kurley" userId="S::roman.kurley@bwedu.de::de867ac5-872e-4a35-9075-bd80537c47d4" providerId="AD" clId="Web-{BFDF4BDB-B9CE-CB31-6C27-6FCCDC376B0C}" dt="2023-06-14T16:13:15.710" v="525" actId="14100"/>
          <ac:picMkLst>
            <pc:docMk/>
            <pc:sldMk cId="4001392336" sldId="257"/>
            <ac:picMk id="6" creationId="{C51123EB-C93B-E05F-F7EE-31D00C8120D7}"/>
          </ac:picMkLst>
        </pc:picChg>
        <pc:picChg chg="add del mod ord">
          <ac:chgData name="Roman Kurley" userId="S::roman.kurley@bwedu.de::de867ac5-872e-4a35-9075-bd80537c47d4" providerId="AD" clId="Web-{BFDF4BDB-B9CE-CB31-6C27-6FCCDC376B0C}" dt="2023-06-14T16:12:36.505" v="522"/>
          <ac:picMkLst>
            <pc:docMk/>
            <pc:sldMk cId="4001392336" sldId="257"/>
            <ac:picMk id="7" creationId="{46B6163A-87E3-87F8-5967-5CA355F9E6E1}"/>
          </ac:picMkLst>
        </pc:picChg>
      </pc:sldChg>
      <pc:sldChg chg="modSp ord">
        <pc:chgData name="Roman Kurley" userId="S::roman.kurley@bwedu.de::de867ac5-872e-4a35-9075-bd80537c47d4" providerId="AD" clId="Web-{BFDF4BDB-B9CE-CB31-6C27-6FCCDC376B0C}" dt="2023-06-14T16:17:53.157" v="728" actId="20577"/>
        <pc:sldMkLst>
          <pc:docMk/>
          <pc:sldMk cId="929768560" sldId="258"/>
        </pc:sldMkLst>
        <pc:spChg chg="mod">
          <ac:chgData name="Roman Kurley" userId="S::roman.kurley@bwedu.de::de867ac5-872e-4a35-9075-bd80537c47d4" providerId="AD" clId="Web-{BFDF4BDB-B9CE-CB31-6C27-6FCCDC376B0C}" dt="2023-06-14T16:17:53.157" v="728" actId="20577"/>
          <ac:spMkLst>
            <pc:docMk/>
            <pc:sldMk cId="929768560" sldId="258"/>
            <ac:spMk id="3" creationId="{9E2B1F6D-DA1C-6F0B-475E-FB3F3A3C3DA9}"/>
          </ac:spMkLst>
        </pc:spChg>
      </pc:sldChg>
      <pc:sldChg chg="del">
        <pc:chgData name="Roman Kurley" userId="S::roman.kurley@bwedu.de::de867ac5-872e-4a35-9075-bd80537c47d4" providerId="AD" clId="Web-{BFDF4BDB-B9CE-CB31-6C27-6FCCDC376B0C}" dt="2023-06-14T14:36:10.296" v="56"/>
        <pc:sldMkLst>
          <pc:docMk/>
          <pc:sldMk cId="350407316" sldId="259"/>
        </pc:sldMkLst>
      </pc:sldChg>
      <pc:sldChg chg="addSp delSp modSp add replId">
        <pc:chgData name="Roman Kurley" userId="S::roman.kurley@bwedu.de::de867ac5-872e-4a35-9075-bd80537c47d4" providerId="AD" clId="Web-{BFDF4BDB-B9CE-CB31-6C27-6FCCDC376B0C}" dt="2023-06-14T15:09:51.029" v="252" actId="20577"/>
        <pc:sldMkLst>
          <pc:docMk/>
          <pc:sldMk cId="3678014590" sldId="271"/>
        </pc:sldMkLst>
        <pc:spChg chg="add del mod">
          <ac:chgData name="Roman Kurley" userId="S::roman.kurley@bwedu.de::de867ac5-872e-4a35-9075-bd80537c47d4" providerId="AD" clId="Web-{BFDF4BDB-B9CE-CB31-6C27-6FCCDC376B0C}" dt="2023-06-14T15:06:34.773" v="59"/>
          <ac:spMkLst>
            <pc:docMk/>
            <pc:sldMk cId="3678014590" sldId="271"/>
            <ac:spMk id="4" creationId="{115F5012-A140-F1DD-8400-C2AFC42B0931}"/>
          </ac:spMkLst>
        </pc:spChg>
        <pc:spChg chg="mod">
          <ac:chgData name="Roman Kurley" userId="S::roman.kurley@bwedu.de::de867ac5-872e-4a35-9075-bd80537c47d4" providerId="AD" clId="Web-{BFDF4BDB-B9CE-CB31-6C27-6FCCDC376B0C}" dt="2023-06-14T15:09:51.029" v="252" actId="20577"/>
          <ac:spMkLst>
            <pc:docMk/>
            <pc:sldMk cId="3678014590" sldId="271"/>
            <ac:spMk id="5" creationId="{4DB81297-422A-D779-839B-E262F793C2CB}"/>
          </ac:spMkLst>
        </pc:spChg>
        <pc:spChg chg="add mod">
          <ac:chgData name="Roman Kurley" userId="S::roman.kurley@bwedu.de::de867ac5-872e-4a35-9075-bd80537c47d4" providerId="AD" clId="Web-{BFDF4BDB-B9CE-CB31-6C27-6FCCDC376B0C}" dt="2023-06-14T15:06:55.711" v="69" actId="1076"/>
          <ac:spMkLst>
            <pc:docMk/>
            <pc:sldMk cId="3678014590" sldId="271"/>
            <ac:spMk id="8" creationId="{4440B824-61A0-E908-5ED1-E19F7D64AB4A}"/>
          </ac:spMkLst>
        </pc:spChg>
        <pc:picChg chg="add mod ord">
          <ac:chgData name="Roman Kurley" userId="S::roman.kurley@bwedu.de::de867ac5-872e-4a35-9075-bd80537c47d4" providerId="AD" clId="Web-{BFDF4BDB-B9CE-CB31-6C27-6FCCDC376B0C}" dt="2023-06-14T15:06:43.414" v="61" actId="14100"/>
          <ac:picMkLst>
            <pc:docMk/>
            <pc:sldMk cId="3678014590" sldId="271"/>
            <ac:picMk id="6" creationId="{F623911B-0297-9A3B-C7AD-81B40E930AF1}"/>
          </ac:picMkLst>
        </pc:picChg>
        <pc:picChg chg="del">
          <ac:chgData name="Roman Kurley" userId="S::roman.kurley@bwedu.de::de867ac5-872e-4a35-9075-bd80537c47d4" providerId="AD" clId="Web-{BFDF4BDB-B9CE-CB31-6C27-6FCCDC376B0C}" dt="2023-06-14T15:06:33.882" v="58"/>
          <ac:picMkLst>
            <pc:docMk/>
            <pc:sldMk cId="3678014590" sldId="271"/>
            <ac:picMk id="7" creationId="{46B6163A-87E3-87F8-5967-5CA355F9E6E1}"/>
          </ac:picMkLst>
        </pc:picChg>
      </pc:sldChg>
      <pc:sldChg chg="modSp new">
        <pc:chgData name="Roman Kurley" userId="S::roman.kurley@bwedu.de::de867ac5-872e-4a35-9075-bd80537c47d4" providerId="AD" clId="Web-{BFDF4BDB-B9CE-CB31-6C27-6FCCDC376B0C}" dt="2023-06-14T16:12:14.957" v="521" actId="20577"/>
        <pc:sldMkLst>
          <pc:docMk/>
          <pc:sldMk cId="2819440692" sldId="272"/>
        </pc:sldMkLst>
        <pc:spChg chg="mod">
          <ac:chgData name="Roman Kurley" userId="S::roman.kurley@bwedu.de::de867ac5-872e-4a35-9075-bd80537c47d4" providerId="AD" clId="Web-{BFDF4BDB-B9CE-CB31-6C27-6FCCDC376B0C}" dt="2023-06-14T16:09:01.982" v="258" actId="20577"/>
          <ac:spMkLst>
            <pc:docMk/>
            <pc:sldMk cId="2819440692" sldId="272"/>
            <ac:spMk id="2" creationId="{8895C784-9CB6-927C-C593-A5E3FDC79CFF}"/>
          </ac:spMkLst>
        </pc:spChg>
        <pc:spChg chg="mod">
          <ac:chgData name="Roman Kurley" userId="S::roman.kurley@bwedu.de::de867ac5-872e-4a35-9075-bd80537c47d4" providerId="AD" clId="Web-{BFDF4BDB-B9CE-CB31-6C27-6FCCDC376B0C}" dt="2023-06-14T16:12:14.957" v="521" actId="20577"/>
          <ac:spMkLst>
            <pc:docMk/>
            <pc:sldMk cId="2819440692" sldId="272"/>
            <ac:spMk id="3" creationId="{19E4D63B-C2ED-AE54-75EC-A99643BF2707}"/>
          </ac:spMkLst>
        </pc:spChg>
      </pc:sldChg>
    </pc:docChg>
  </pc:docChgLst>
  <pc:docChgLst>
    <pc:chgData name="Roman Kurley" userId="S::roman.kurley@bwedu.de::de867ac5-872e-4a35-9075-bd80537c47d4" providerId="AD" clId="Web-{BD2B3F98-71D8-745F-A219-65BA8587E0E8}"/>
    <pc:docChg chg="addSld modSld">
      <pc:chgData name="Roman Kurley" userId="S::roman.kurley@bwedu.de::de867ac5-872e-4a35-9075-bd80537c47d4" providerId="AD" clId="Web-{BD2B3F98-71D8-745F-A219-65BA8587E0E8}" dt="2023-06-13T19:30:47.498" v="36" actId="20577"/>
      <pc:docMkLst>
        <pc:docMk/>
      </pc:docMkLst>
      <pc:sldChg chg="addSp modSp new mod setBg">
        <pc:chgData name="Roman Kurley" userId="S::roman.kurley@bwedu.de::de867ac5-872e-4a35-9075-bd80537c47d4" providerId="AD" clId="Web-{BD2B3F98-71D8-745F-A219-65BA8587E0E8}" dt="2023-06-13T19:30:47.498" v="36" actId="20577"/>
        <pc:sldMkLst>
          <pc:docMk/>
          <pc:sldMk cId="350407316" sldId="259"/>
        </pc:sldMkLst>
        <pc:spChg chg="mod">
          <ac:chgData name="Roman Kurley" userId="S::roman.kurley@bwedu.de::de867ac5-872e-4a35-9075-bd80537c47d4" providerId="AD" clId="Web-{BD2B3F98-71D8-745F-A219-65BA8587E0E8}" dt="2023-06-13T19:30:06.841" v="20"/>
          <ac:spMkLst>
            <pc:docMk/>
            <pc:sldMk cId="350407316" sldId="259"/>
            <ac:spMk id="2" creationId="{2685EFF4-9627-B372-F4FE-021FEBDA234C}"/>
          </ac:spMkLst>
        </pc:spChg>
        <pc:spChg chg="mod">
          <ac:chgData name="Roman Kurley" userId="S::roman.kurley@bwedu.de::de867ac5-872e-4a35-9075-bd80537c47d4" providerId="AD" clId="Web-{BD2B3F98-71D8-745F-A219-65BA8587E0E8}" dt="2023-06-13T19:30:47.498" v="36" actId="20577"/>
          <ac:spMkLst>
            <pc:docMk/>
            <pc:sldMk cId="350407316" sldId="259"/>
            <ac:spMk id="3" creationId="{0D1F4D6F-4CA6-CBEB-C4AD-16D1C95FE7D4}"/>
          </ac:spMkLst>
        </pc:spChg>
        <pc:spChg chg="add">
          <ac:chgData name="Roman Kurley" userId="S::roman.kurley@bwedu.de::de867ac5-872e-4a35-9075-bd80537c47d4" providerId="AD" clId="Web-{BD2B3F98-71D8-745F-A219-65BA8587E0E8}" dt="2023-06-13T19:30:06.841" v="20"/>
          <ac:spMkLst>
            <pc:docMk/>
            <pc:sldMk cId="350407316" sldId="259"/>
            <ac:spMk id="9" creationId="{1660E788-AFA9-4A1B-9991-6AA74632A15B}"/>
          </ac:spMkLst>
        </pc:spChg>
        <pc:spChg chg="add">
          <ac:chgData name="Roman Kurley" userId="S::roman.kurley@bwedu.de::de867ac5-872e-4a35-9075-bd80537c47d4" providerId="AD" clId="Web-{BD2B3F98-71D8-745F-A219-65BA8587E0E8}" dt="2023-06-13T19:30:06.841" v="20"/>
          <ac:spMkLst>
            <pc:docMk/>
            <pc:sldMk cId="350407316" sldId="259"/>
            <ac:spMk id="11" creationId="{867D4867-5BA7-4462-B2F6-A23F4A622AA7}"/>
          </ac:spMkLst>
        </pc:spChg>
        <pc:picChg chg="add mod modCrop">
          <ac:chgData name="Roman Kurley" userId="S::roman.kurley@bwedu.de::de867ac5-872e-4a35-9075-bd80537c47d4" providerId="AD" clId="Web-{BD2B3F98-71D8-745F-A219-65BA8587E0E8}" dt="2023-06-13T19:30:30.451" v="25" actId="14100"/>
          <ac:picMkLst>
            <pc:docMk/>
            <pc:sldMk cId="350407316" sldId="259"/>
            <ac:picMk id="4" creationId="{6FA322CB-DE56-E481-D49F-E2537FC982F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AE105-FFCB-4AFC-88E4-95B7A203C2C2}" type="datetimeFigureOut">
              <a:t>6/14/2023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B45AB-D36A-49A5-B412-7CB72A8A29D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96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B45AB-D36A-49A5-B412-7CB72A8A29D9}" type="slidenum"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057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B45AB-D36A-49A5-B412-7CB72A8A29D9}" type="slidenum"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82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6/14/2023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5195-7F8F-E4BC-95FE-3420FFFCA5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DMS Tut 15.06.23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D4D20-5595-CF4A-3FB2-8ECBBD8D2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de-DE"/>
              <a:t>GFP</a:t>
            </a:r>
          </a:p>
          <a:p>
            <a:r>
              <a:rPr lang="de-DE" sz="3200" b="1">
                <a:solidFill>
                  <a:srgbClr val="FF0000"/>
                </a:solidFill>
              </a:rPr>
              <a:t>Nächstes Tutorium kracht mit Praktikum. Mittwoch morgens als Alternative?</a:t>
            </a:r>
            <a:r>
              <a:rPr lang="de-DE" sz="3200" b="1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31840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EC145-16AE-03F9-147B-A4F7D326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045114"/>
            <a:ext cx="4486656" cy="1141497"/>
          </a:xfrm>
        </p:spPr>
        <p:txBody>
          <a:bodyPr/>
          <a:lstStyle/>
          <a:p>
            <a:r>
              <a:rPr lang="de-DE"/>
              <a:t>Ranking 1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BB8BF0-C433-4763-E03A-B80DB0759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951794"/>
            <a:ext cx="3794760" cy="2194036"/>
          </a:xfrm>
        </p:spPr>
        <p:txBody>
          <a:bodyPr/>
          <a:lstStyle/>
          <a:p>
            <a:pPr algn="l"/>
            <a:r>
              <a:rPr lang="de-DE" sz="1600">
                <a:sym typeface="Wingdings" pitchFamily="2" charset="2"/>
              </a:rPr>
              <a:t>PLAN:</a:t>
            </a:r>
          </a:p>
          <a:p>
            <a:pPr algn="l"/>
            <a:r>
              <a:rPr lang="de-DE" sz="1600">
                <a:sym typeface="Wingdings" pitchFamily="2" charset="2"/>
              </a:rPr>
              <a:t> Untersuchen ob Mutation generell positiv oder negativen Effekt hat</a:t>
            </a:r>
          </a:p>
          <a:p>
            <a:pPr algn="l"/>
            <a:r>
              <a:rPr lang="de-DE" sz="1600">
                <a:sym typeface="Wingdings" pitchFamily="2" charset="2"/>
              </a:rPr>
              <a:t> dann die negativen aus dem </a:t>
            </a:r>
            <a:r>
              <a:rPr lang="de-DE" sz="1600" err="1">
                <a:sym typeface="Wingdings" pitchFamily="2" charset="2"/>
              </a:rPr>
              <a:t>ranking</a:t>
            </a:r>
            <a:r>
              <a:rPr lang="de-DE" sz="1600">
                <a:sym typeface="Wingdings" pitchFamily="2" charset="2"/>
              </a:rPr>
              <a:t> nehmen oder generell nach hinten ranken</a:t>
            </a:r>
          </a:p>
          <a:p>
            <a:pPr algn="l"/>
            <a:endParaRPr lang="de-DE">
              <a:sym typeface="Wingdings" pitchFamily="2" charset="2"/>
            </a:endParaRPr>
          </a:p>
          <a:p>
            <a:pPr marL="285750" indent="-285750" algn="l">
              <a:buFont typeface="Wingdings" pitchFamily="2" charset="2"/>
              <a:buChar char="à"/>
            </a:pPr>
            <a:endParaRPr lang="de-DE"/>
          </a:p>
        </p:txBody>
      </p:sp>
      <p:pic>
        <p:nvPicPr>
          <p:cNvPr id="6" name="Grafik 5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99981430-04C3-37AB-F2B6-ACA8ABDBE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900" y="86575"/>
            <a:ext cx="5830199" cy="3430348"/>
          </a:xfrm>
          <a:prstGeom prst="rect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9F43A6A-5113-A5AA-2097-E0F43E877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3669322"/>
            <a:ext cx="4815840" cy="238400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à"/>
            </a:pPr>
            <a:r>
              <a:rPr lang="de-DE" sz="1400">
                <a:sym typeface="Wingdings" pitchFamily="2" charset="2"/>
              </a:rPr>
              <a:t>Differenzen zwischen </a:t>
            </a:r>
            <a:r>
              <a:rPr lang="de-DE" sz="1400" err="1">
                <a:sym typeface="Wingdings" pitchFamily="2" charset="2"/>
              </a:rPr>
              <a:t>means</a:t>
            </a:r>
            <a:r>
              <a:rPr lang="de-DE" sz="1400">
                <a:sym typeface="Wingdings" pitchFamily="2" charset="2"/>
              </a:rPr>
              <a:t> für alle </a:t>
            </a:r>
            <a:r>
              <a:rPr lang="de-DE" sz="1400" err="1">
                <a:sym typeface="Wingdings" pitchFamily="2" charset="2"/>
              </a:rPr>
              <a:t>muts</a:t>
            </a:r>
            <a:r>
              <a:rPr lang="de-DE" sz="1400">
                <a:sym typeface="Wingdings" pitchFamily="2" charset="2"/>
              </a:rPr>
              <a:t> berechnet </a:t>
            </a:r>
          </a:p>
          <a:p>
            <a:pPr>
              <a:buFont typeface="Wingdings" pitchFamily="2" charset="2"/>
              <a:buChar char="à"/>
            </a:pPr>
            <a:r>
              <a:rPr lang="de-DE" sz="1400">
                <a:sym typeface="Wingdings" pitchFamily="2" charset="2"/>
              </a:rPr>
              <a:t> &gt; 0 : stabilisierend</a:t>
            </a:r>
          </a:p>
          <a:p>
            <a:pPr>
              <a:buFont typeface="Wingdings" pitchFamily="2" charset="2"/>
              <a:buChar char="à"/>
            </a:pPr>
            <a:r>
              <a:rPr lang="de-DE" sz="1400">
                <a:sym typeface="Wingdings" pitchFamily="2" charset="2"/>
              </a:rPr>
              <a:t> &lt; 0 : destabilisierend</a:t>
            </a:r>
          </a:p>
          <a:p>
            <a:pPr>
              <a:buFont typeface="Wingdings" pitchFamily="2" charset="2"/>
              <a:buChar char="à"/>
            </a:pPr>
            <a:r>
              <a:rPr lang="de-DE" sz="1400">
                <a:solidFill>
                  <a:srgbClr val="FF0000"/>
                </a:solidFill>
                <a:sym typeface="Wingdings" pitchFamily="2" charset="2"/>
              </a:rPr>
              <a:t>Von 1800 </a:t>
            </a:r>
            <a:r>
              <a:rPr lang="de-DE" sz="1400" err="1">
                <a:solidFill>
                  <a:srgbClr val="FF0000"/>
                </a:solidFill>
                <a:sym typeface="Wingdings" pitchFamily="2" charset="2"/>
              </a:rPr>
              <a:t>muts</a:t>
            </a:r>
            <a:r>
              <a:rPr lang="de-DE" sz="1400">
                <a:solidFill>
                  <a:srgbClr val="FF0000"/>
                </a:solidFill>
                <a:sym typeface="Wingdings" pitchFamily="2" charset="2"/>
              </a:rPr>
              <a:t> sind nur 674 positiv = stabilisierend</a:t>
            </a:r>
            <a:endParaRPr lang="de-DE" sz="1400">
              <a:solidFill>
                <a:srgbClr val="FF0000"/>
              </a:solidFill>
            </a:endParaRPr>
          </a:p>
        </p:txBody>
      </p:sp>
      <p:pic>
        <p:nvPicPr>
          <p:cNvPr id="11" name="Grafik 10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EEB8EBC8-DB66-F7D7-4477-2F25D09A3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33"/>
          <a:stretch/>
        </p:blipFill>
        <p:spPr>
          <a:xfrm>
            <a:off x="6228900" y="5057813"/>
            <a:ext cx="5830199" cy="171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9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EC145-16AE-03F9-147B-A4F7D326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045114"/>
            <a:ext cx="4486656" cy="1141497"/>
          </a:xfrm>
        </p:spPr>
        <p:txBody>
          <a:bodyPr/>
          <a:lstStyle/>
          <a:p>
            <a:r>
              <a:rPr lang="de-DE"/>
              <a:t>Ranking 1</a:t>
            </a:r>
          </a:p>
        </p:txBody>
      </p:sp>
      <p:pic>
        <p:nvPicPr>
          <p:cNvPr id="21" name="Inhaltsplatzhalter 20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B88737E4-B7F8-EF84-71E7-A4BACEDAD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4511" y="736398"/>
            <a:ext cx="4120957" cy="5385204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F93B4EB-BC09-CB44-3AD8-706572437548}"/>
              </a:ext>
            </a:extLst>
          </p:cNvPr>
          <p:cNvSpPr txBox="1"/>
          <p:nvPr/>
        </p:nvSpPr>
        <p:spPr>
          <a:xfrm>
            <a:off x="3967943" y="5812886"/>
            <a:ext cx="2128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In rot: Werte aus den Top 15 des anderen </a:t>
            </a:r>
            <a:r>
              <a:rPr lang="de-DE" sz="1400" err="1"/>
              <a:t>papers</a:t>
            </a:r>
            <a:endParaRPr lang="de-DE" sz="1400"/>
          </a:p>
          <a:p>
            <a:r>
              <a:rPr lang="de-DE" sz="1400"/>
              <a:t>V163A ist dort und bei mir die Top Mutation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943CA21-CB8B-5FC2-1D73-53C99FE87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9620" y="2360814"/>
            <a:ext cx="4833158" cy="3452071"/>
          </a:xfrm>
        </p:spPr>
        <p:txBody>
          <a:bodyPr>
            <a:normAutofit fontScale="32500" lnSpcReduction="20000"/>
          </a:bodyPr>
          <a:lstStyle/>
          <a:p>
            <a:pPr marL="0" indent="0" algn="l">
              <a:buNone/>
            </a:pPr>
            <a:r>
              <a:rPr lang="de-DE" sz="4900"/>
              <a:t>Ranking code nochmal laufen lassen aber:</a:t>
            </a:r>
          </a:p>
          <a:p>
            <a:pPr algn="l">
              <a:buFontTx/>
              <a:buChar char="-"/>
            </a:pPr>
            <a:r>
              <a:rPr lang="de-DE" sz="4900"/>
              <a:t>- Varianz ignorieren</a:t>
            </a:r>
          </a:p>
          <a:p>
            <a:pPr algn="l">
              <a:buFontTx/>
              <a:buChar char="-"/>
            </a:pPr>
            <a:r>
              <a:rPr lang="de-DE" sz="4900"/>
              <a:t>- </a:t>
            </a:r>
            <a:r>
              <a:rPr lang="de-DE" sz="4900" err="1"/>
              <a:t>Treshold</a:t>
            </a:r>
            <a:r>
              <a:rPr lang="de-DE" sz="4900"/>
              <a:t> für die Anzahl der benutzen Werte reinmachen (wie oft kommt </a:t>
            </a:r>
            <a:r>
              <a:rPr lang="de-DE" sz="4900" err="1"/>
              <a:t>mut</a:t>
            </a:r>
            <a:r>
              <a:rPr lang="de-DE" sz="4900"/>
              <a:t> </a:t>
            </a:r>
            <a:r>
              <a:rPr lang="de-DE" sz="4900" err="1"/>
              <a:t>insg</a:t>
            </a:r>
            <a:r>
              <a:rPr lang="de-DE" sz="4900"/>
              <a:t> vor) (</a:t>
            </a:r>
            <a:r>
              <a:rPr lang="de-DE" sz="4900" u="sng"/>
              <a:t>anderer </a:t>
            </a:r>
            <a:r>
              <a:rPr lang="de-DE" sz="4900" u="sng" err="1"/>
              <a:t>treshold</a:t>
            </a:r>
            <a:r>
              <a:rPr lang="de-DE" sz="4900" u="sng"/>
              <a:t> wie vorher!)</a:t>
            </a:r>
            <a:endParaRPr lang="de-DE" sz="4900"/>
          </a:p>
          <a:p>
            <a:pPr algn="l">
              <a:buFontTx/>
              <a:buChar char="-"/>
            </a:pPr>
            <a:r>
              <a:rPr lang="de-DE" sz="4900"/>
              <a:t>- Nach der Differenz sortieren</a:t>
            </a:r>
          </a:p>
          <a:p>
            <a:pPr algn="l">
              <a:buFontTx/>
              <a:buChar char="-"/>
            </a:pPr>
            <a:r>
              <a:rPr lang="de-DE" sz="4900">
                <a:sym typeface="Wingdings" pitchFamily="2" charset="2"/>
              </a:rPr>
              <a:t> hängt sehr mit </a:t>
            </a:r>
            <a:r>
              <a:rPr lang="de-DE" sz="4900" err="1">
                <a:sym typeface="Wingdings" pitchFamily="2" charset="2"/>
              </a:rPr>
              <a:t>treshold</a:t>
            </a:r>
            <a:r>
              <a:rPr lang="de-DE" sz="4900">
                <a:sym typeface="Wingdings" pitchFamily="2" charset="2"/>
              </a:rPr>
              <a:t> zusammen </a:t>
            </a:r>
            <a:r>
              <a:rPr lang="de-DE" sz="4900" err="1">
                <a:sym typeface="Wingdings" pitchFamily="2" charset="2"/>
              </a:rPr>
              <a:t>wieviele</a:t>
            </a:r>
            <a:r>
              <a:rPr lang="de-DE" sz="4900">
                <a:sym typeface="Wingdings" pitchFamily="2" charset="2"/>
              </a:rPr>
              <a:t> der Top Werte aus </a:t>
            </a:r>
            <a:r>
              <a:rPr lang="de-DE" sz="4900" err="1">
                <a:sym typeface="Wingdings" pitchFamily="2" charset="2"/>
              </a:rPr>
              <a:t>papern</a:t>
            </a:r>
            <a:r>
              <a:rPr lang="de-DE" sz="4900">
                <a:sym typeface="Wingdings" pitchFamily="2" charset="2"/>
              </a:rPr>
              <a:t> dabei sind</a:t>
            </a:r>
          </a:p>
          <a:p>
            <a:pPr algn="l">
              <a:buFontTx/>
              <a:buChar char="-"/>
            </a:pPr>
            <a:r>
              <a:rPr lang="de-DE" sz="4900">
                <a:sym typeface="Wingdings" pitchFamily="2" charset="2"/>
              </a:rPr>
              <a:t> bringt dann aber auch andere mit</a:t>
            </a:r>
          </a:p>
          <a:p>
            <a:pPr algn="l">
              <a:buFontTx/>
              <a:buChar char="-"/>
            </a:pPr>
            <a:r>
              <a:rPr lang="de-DE" sz="4900">
                <a:sym typeface="Wingdings" pitchFamily="2" charset="2"/>
              </a:rPr>
              <a:t>Bei </a:t>
            </a:r>
            <a:r>
              <a:rPr lang="de-DE" sz="4900" err="1">
                <a:sym typeface="Wingdings" pitchFamily="2" charset="2"/>
              </a:rPr>
              <a:t>treshold</a:t>
            </a:r>
            <a:r>
              <a:rPr lang="de-DE" sz="4900">
                <a:sym typeface="Wingdings" pitchFamily="2" charset="2"/>
              </a:rPr>
              <a:t> = 20 : 7 von 15 Tops vorhergesagt </a:t>
            </a:r>
            <a:endParaRPr lang="de-DE" sz="4900"/>
          </a:p>
          <a:p>
            <a:pPr algn="l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3348DC2-BCE6-ED3A-6138-562E5D74E0CA}"/>
              </a:ext>
            </a:extLst>
          </p:cNvPr>
          <p:cNvSpPr txBox="1"/>
          <p:nvPr/>
        </p:nvSpPr>
        <p:spPr>
          <a:xfrm>
            <a:off x="9384554" y="367066"/>
            <a:ext cx="3018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rgbClr val="FF0000"/>
                </a:solidFill>
              </a:rPr>
              <a:t>Mit </a:t>
            </a:r>
            <a:r>
              <a:rPr lang="de-DE" sz="1400" err="1">
                <a:solidFill>
                  <a:srgbClr val="FF0000"/>
                </a:solidFill>
              </a:rPr>
              <a:t>treshold</a:t>
            </a:r>
            <a:r>
              <a:rPr lang="de-DE" sz="1400">
                <a:solidFill>
                  <a:srgbClr val="FF0000"/>
                </a:solidFill>
              </a:rPr>
              <a:t> = 100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2341ECF-DDFC-02BF-E832-87F0FFB7411B}"/>
              </a:ext>
            </a:extLst>
          </p:cNvPr>
          <p:cNvSpPr txBox="1"/>
          <p:nvPr/>
        </p:nvSpPr>
        <p:spPr>
          <a:xfrm>
            <a:off x="9793819" y="1615862"/>
            <a:ext cx="21995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sz="1400">
                <a:solidFill>
                  <a:srgbClr val="FF0000"/>
                </a:solidFill>
                <a:sym typeface="Wingdings" pitchFamily="2" charset="2"/>
              </a:rPr>
              <a:t>Wenn ich keinen </a:t>
            </a:r>
            <a:r>
              <a:rPr lang="de-DE" sz="1400" err="1">
                <a:solidFill>
                  <a:srgbClr val="FF0000"/>
                </a:solidFill>
                <a:sym typeface="Wingdings" pitchFamily="2" charset="2"/>
              </a:rPr>
              <a:t>treshold</a:t>
            </a:r>
            <a:r>
              <a:rPr lang="de-DE" sz="1400">
                <a:solidFill>
                  <a:srgbClr val="FF0000"/>
                </a:solidFill>
                <a:sym typeface="Wingdings" pitchFamily="2" charset="2"/>
              </a:rPr>
              <a:t> mache, sind alle Werte in der Liste aber durcheinander und nicht an Top Stellen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sz="1400">
                <a:solidFill>
                  <a:srgbClr val="FF0000"/>
                </a:solidFill>
                <a:sym typeface="Wingdings" pitchFamily="2" charset="2"/>
              </a:rPr>
              <a:t>je höher ich gehe desto weniger Tops sind in der Liste aber desto besser wird die Position + Reihenfolge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sz="1400">
                <a:solidFill>
                  <a:srgbClr val="FF0000"/>
                </a:solidFill>
                <a:sym typeface="Wingdings" pitchFamily="2" charset="2"/>
              </a:rPr>
              <a:t>Ranking gewichten mit den Werten oder irgendwie das </a:t>
            </a:r>
            <a:r>
              <a:rPr lang="de-DE" sz="1400" err="1">
                <a:solidFill>
                  <a:srgbClr val="FF0000"/>
                </a:solidFill>
                <a:sym typeface="Wingdings" pitchFamily="2" charset="2"/>
              </a:rPr>
              <a:t>ranking</a:t>
            </a:r>
            <a:r>
              <a:rPr lang="de-DE" sz="140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de-DE" sz="1400" err="1">
                <a:solidFill>
                  <a:srgbClr val="FF0000"/>
                </a:solidFill>
                <a:sym typeface="Wingdings" pitchFamily="2" charset="2"/>
              </a:rPr>
              <a:t>stabilder</a:t>
            </a:r>
            <a:r>
              <a:rPr lang="de-DE" sz="1400">
                <a:solidFill>
                  <a:srgbClr val="FF0000"/>
                </a:solidFill>
                <a:sym typeface="Wingdings" pitchFamily="2" charset="2"/>
              </a:rPr>
              <a:t> machen</a:t>
            </a:r>
            <a:endParaRPr lang="de-DE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99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EC145-16AE-03F9-147B-A4F7D326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045114"/>
            <a:ext cx="4486656" cy="1141497"/>
          </a:xfrm>
        </p:spPr>
        <p:txBody>
          <a:bodyPr/>
          <a:lstStyle/>
          <a:p>
            <a:r>
              <a:rPr lang="de-DE"/>
              <a:t>Ranking 1</a:t>
            </a:r>
          </a:p>
        </p:txBody>
      </p:sp>
      <p:pic>
        <p:nvPicPr>
          <p:cNvPr id="21" name="Inhaltsplatzhalter 20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B88737E4-B7F8-EF84-71E7-A4BACEDAD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4511" y="736398"/>
            <a:ext cx="4120957" cy="5385204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F93B4EB-BC09-CB44-3AD8-706572437548}"/>
              </a:ext>
            </a:extLst>
          </p:cNvPr>
          <p:cNvSpPr txBox="1"/>
          <p:nvPr/>
        </p:nvSpPr>
        <p:spPr>
          <a:xfrm>
            <a:off x="3967943" y="5812886"/>
            <a:ext cx="2128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In rot: Werte aus den Top 15 des anderen </a:t>
            </a:r>
            <a:r>
              <a:rPr lang="de-DE" sz="1400" err="1"/>
              <a:t>papers</a:t>
            </a:r>
            <a:endParaRPr lang="de-DE" sz="1400"/>
          </a:p>
          <a:p>
            <a:r>
              <a:rPr lang="de-DE" sz="1400"/>
              <a:t>V163A ist dort und bei mir die Top Mutation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943CA21-CB8B-5FC2-1D73-53C99FE87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9620" y="2360814"/>
            <a:ext cx="4833158" cy="3452071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à"/>
            </a:pPr>
            <a:r>
              <a:rPr lang="de-DE">
                <a:solidFill>
                  <a:schemeClr val="tx1"/>
                </a:solidFill>
                <a:sym typeface="Wingdings" pitchFamily="2" charset="2"/>
              </a:rPr>
              <a:t>Wenn ich versuche </a:t>
            </a:r>
            <a:r>
              <a:rPr lang="de-DE" u="sng">
                <a:solidFill>
                  <a:schemeClr val="tx1"/>
                </a:solidFill>
                <a:sym typeface="Wingdings" pitchFamily="2" charset="2"/>
              </a:rPr>
              <a:t>mein </a:t>
            </a:r>
            <a:r>
              <a:rPr lang="de-DE" u="sng" err="1">
                <a:solidFill>
                  <a:schemeClr val="tx1"/>
                </a:solidFill>
                <a:sym typeface="Wingdings" pitchFamily="2" charset="2"/>
              </a:rPr>
              <a:t>ranking</a:t>
            </a:r>
            <a:r>
              <a:rPr lang="de-DE" u="sng">
                <a:solidFill>
                  <a:schemeClr val="tx1"/>
                </a:solidFill>
                <a:sym typeface="Wingdings" pitchFamily="2" charset="2"/>
              </a:rPr>
              <a:t> zu verbessern</a:t>
            </a:r>
            <a:r>
              <a:rPr lang="de-DE">
                <a:solidFill>
                  <a:schemeClr val="tx1"/>
                </a:solidFill>
                <a:sym typeface="Wingdings" pitchFamily="2" charset="2"/>
              </a:rPr>
              <a:t>:</a:t>
            </a:r>
          </a:p>
          <a:p>
            <a:pPr marL="285750" indent="-285750" algn="l">
              <a:buFont typeface="Wingdings" pitchFamily="2" charset="2"/>
              <a:buChar char="à"/>
            </a:pPr>
            <a:r>
              <a:rPr lang="de-DE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de-DE" err="1">
                <a:solidFill>
                  <a:schemeClr val="tx1"/>
                </a:solidFill>
                <a:sym typeface="Wingdings" pitchFamily="2" charset="2"/>
              </a:rPr>
              <a:t>fscore_mean</a:t>
            </a:r>
            <a:r>
              <a:rPr lang="de-DE">
                <a:solidFill>
                  <a:schemeClr val="tx1"/>
                </a:solidFill>
                <a:sym typeface="Wingdings" pitchFamily="2" charset="2"/>
              </a:rPr>
              <a:t> Werte: gewichten mit Hilfe der Varianz ( „per Zufall“ so gut aber Werte sind eigentlich sehr gestreut (</a:t>
            </a:r>
            <a:r>
              <a:rPr lang="de-DE" err="1">
                <a:solidFill>
                  <a:schemeClr val="tx1"/>
                </a:solidFill>
                <a:sym typeface="Wingdings" pitchFamily="2" charset="2"/>
              </a:rPr>
              <a:t>gr.Varianz</a:t>
            </a:r>
            <a:r>
              <a:rPr lang="de-DE">
                <a:solidFill>
                  <a:schemeClr val="tx1"/>
                </a:solidFill>
                <a:sym typeface="Wingdings" pitchFamily="2" charset="2"/>
              </a:rPr>
              <a:t>) ODER wirklich alle Werte „gut“ (kleine Varianz)</a:t>
            </a:r>
          </a:p>
          <a:p>
            <a:pPr marL="285750" indent="-285750" algn="l">
              <a:buFont typeface="Wingdings" pitchFamily="2" charset="2"/>
              <a:buChar char="à"/>
            </a:pPr>
            <a:r>
              <a:rPr lang="de-DE">
                <a:solidFill>
                  <a:schemeClr val="tx1"/>
                </a:solidFill>
                <a:sym typeface="Wingdings" pitchFamily="2" charset="2"/>
              </a:rPr>
              <a:t> damit ausschließen das man Zufallswerte mit einbezieht</a:t>
            </a:r>
          </a:p>
          <a:p>
            <a:pPr marL="285750" indent="-285750" algn="l">
              <a:buFont typeface="Wingdings" pitchFamily="2" charset="2"/>
              <a:buChar char="à"/>
            </a:pPr>
            <a:r>
              <a:rPr lang="de-DE">
                <a:solidFill>
                  <a:schemeClr val="tx1"/>
                </a:solidFill>
                <a:sym typeface="Wingdings" pitchFamily="2" charset="2"/>
              </a:rPr>
              <a:t> ich kann nicht den </a:t>
            </a:r>
            <a:r>
              <a:rPr lang="de-DE" err="1">
                <a:solidFill>
                  <a:schemeClr val="tx1"/>
                </a:solidFill>
                <a:sym typeface="Wingdings" pitchFamily="2" charset="2"/>
              </a:rPr>
              <a:t>treshold</a:t>
            </a:r>
            <a:r>
              <a:rPr lang="de-DE">
                <a:solidFill>
                  <a:schemeClr val="tx1"/>
                </a:solidFill>
                <a:sym typeface="Wingdings" pitchFamily="2" charset="2"/>
              </a:rPr>
              <a:t> super hoch setzen: weil viele der TOPs auch nur 50 haben und eigentlich alles ab 30 oder so potenziell richtig sein kann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3348DC2-BCE6-ED3A-6138-562E5D74E0CA}"/>
              </a:ext>
            </a:extLst>
          </p:cNvPr>
          <p:cNvSpPr txBox="1"/>
          <p:nvPr/>
        </p:nvSpPr>
        <p:spPr>
          <a:xfrm>
            <a:off x="9384554" y="367066"/>
            <a:ext cx="3018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rgbClr val="FF0000"/>
                </a:solidFill>
              </a:rPr>
              <a:t>Mit </a:t>
            </a:r>
            <a:r>
              <a:rPr lang="de-DE" sz="1400" err="1">
                <a:solidFill>
                  <a:srgbClr val="FF0000"/>
                </a:solidFill>
              </a:rPr>
              <a:t>treshold</a:t>
            </a:r>
            <a:r>
              <a:rPr lang="de-DE" sz="1400">
                <a:solidFill>
                  <a:srgbClr val="FF0000"/>
                </a:solidFill>
              </a:rPr>
              <a:t> = 100</a:t>
            </a:r>
          </a:p>
        </p:txBody>
      </p:sp>
    </p:spTree>
    <p:extLst>
      <p:ext uri="{BB962C8B-B14F-4D97-AF65-F5344CB8AC3E}">
        <p14:creationId xmlns:p14="http://schemas.microsoft.com/office/powerpoint/2010/main" val="71300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FF3EC-7519-E36D-21F0-73B9A5CC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Ideen weiterhin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E42B51D-1F75-936A-BF92-B7B393E70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5888" y="324036"/>
            <a:ext cx="3627437" cy="3426215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2F862F-4000-DECB-58C6-618701AAA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 algn="l">
              <a:buFont typeface="Wingdings" pitchFamily="2" charset="2"/>
              <a:buChar char="à"/>
            </a:pPr>
            <a:r>
              <a:rPr lang="de-DE">
                <a:sym typeface="Wingdings" pitchFamily="2" charset="2"/>
              </a:rPr>
              <a:t> Paper hat noch andere Datensätze rausgebracht</a:t>
            </a:r>
          </a:p>
          <a:p>
            <a:pPr marL="285750" indent="-285750" algn="l">
              <a:buFont typeface="Wingdings" pitchFamily="2" charset="2"/>
              <a:buChar char="à"/>
            </a:pPr>
            <a:r>
              <a:rPr lang="de-DE">
                <a:sym typeface="Wingdings" pitchFamily="2" charset="2"/>
              </a:rPr>
              <a:t> ich habe ein </a:t>
            </a:r>
            <a:r>
              <a:rPr lang="de-DE" err="1">
                <a:sym typeface="Wingdings" pitchFamily="2" charset="2"/>
              </a:rPr>
              <a:t>ranking</a:t>
            </a:r>
            <a:r>
              <a:rPr lang="de-DE">
                <a:sym typeface="Wingdings" pitchFamily="2" charset="2"/>
              </a:rPr>
              <a:t> das ich mit anderer Methode bestätigen könnte</a:t>
            </a:r>
          </a:p>
          <a:p>
            <a:pPr marL="285750" indent="-285750" algn="l">
              <a:buFont typeface="Wingdings" pitchFamily="2" charset="2"/>
              <a:buChar char="à"/>
            </a:pPr>
            <a:r>
              <a:rPr lang="de-DE">
                <a:sym typeface="Wingdings" pitchFamily="2" charset="2"/>
              </a:rPr>
              <a:t> geht über </a:t>
            </a:r>
            <a:r>
              <a:rPr lang="de-DE" err="1">
                <a:sym typeface="Wingdings" pitchFamily="2" charset="2"/>
              </a:rPr>
              <a:t>brightness</a:t>
            </a:r>
            <a:r>
              <a:rPr lang="de-DE">
                <a:sym typeface="Wingdings" pitchFamily="2" charset="2"/>
              </a:rPr>
              <a:t> und Thermodynamische Werte</a:t>
            </a:r>
          </a:p>
          <a:p>
            <a:pPr marL="285750" indent="-285750" algn="l">
              <a:buFont typeface="Wingdings" pitchFamily="2" charset="2"/>
              <a:buChar char="à"/>
            </a:pPr>
            <a:r>
              <a:rPr lang="de-DE">
                <a:sym typeface="Wingdings" pitchFamily="2" charset="2"/>
              </a:rPr>
              <a:t> anderes </a:t>
            </a:r>
            <a:r>
              <a:rPr lang="de-DE" err="1">
                <a:sym typeface="Wingdings" pitchFamily="2" charset="2"/>
              </a:rPr>
              <a:t>paper</a:t>
            </a:r>
            <a:r>
              <a:rPr lang="de-DE">
                <a:sym typeface="Wingdings" pitchFamily="2" charset="2"/>
              </a:rPr>
              <a:t> als Referenz </a:t>
            </a:r>
            <a:r>
              <a:rPr lang="de-DE">
                <a:solidFill>
                  <a:srgbClr val="FF0000"/>
                </a:solidFill>
                <a:sym typeface="Wingdings" pitchFamily="2" charset="2"/>
              </a:rPr>
              <a:t>(Code ist in R)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378E942-0DB2-9D13-A3F8-391833FFA9F7}"/>
              </a:ext>
            </a:extLst>
          </p:cNvPr>
          <p:cNvSpPr txBox="1"/>
          <p:nvPr/>
        </p:nvSpPr>
        <p:spPr>
          <a:xfrm>
            <a:off x="10268607" y="599090"/>
            <a:ext cx="18393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Ähnlich großer Datensatz, mit ähnlichen Mutationen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CAF1613-8CA4-9FC4-D86C-C8FB1FCD252D}"/>
                  </a:ext>
                </a:extLst>
              </p:cNvPr>
              <p:cNvSpPr txBox="1"/>
              <p:nvPr/>
            </p:nvSpPr>
            <p:spPr>
              <a:xfrm>
                <a:off x="6202472" y="3750251"/>
                <a:ext cx="551793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u="sng"/>
                  <a:t>Andere Art </a:t>
                </a:r>
                <a:r>
                  <a:rPr lang="de-DE" sz="1400" u="sng" err="1"/>
                  <a:t>ranking</a:t>
                </a:r>
                <a:r>
                  <a:rPr lang="de-DE" sz="1400" u="sng"/>
                  <a:t> zu erstellen:</a:t>
                </a:r>
                <a:r>
                  <a:rPr lang="de-DE" sz="1400"/>
                  <a:t> GMMA</a:t>
                </a:r>
              </a:p>
              <a:p>
                <a:r>
                  <a:rPr lang="de-DE" sz="1400">
                    <a:sym typeface="Wingdings" pitchFamily="2" charset="2"/>
                  </a:rPr>
                  <a:t> Über verschiedene Formeln versuchen das </a:t>
                </a:r>
                <a:r>
                  <a:rPr lang="de-DE" sz="1400" err="1">
                    <a:sym typeface="Wingdings" pitchFamily="2" charset="2"/>
                  </a:rPr>
                  <a:t>fitness</a:t>
                </a:r>
                <a:r>
                  <a:rPr lang="de-DE" sz="1400">
                    <a:sym typeface="Wingdings" pitchFamily="2" charset="2"/>
                  </a:rPr>
                  <a:t> potential herzuleiten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sz="1400">
                    <a:sym typeface="Wingdings" pitchFamily="2" charset="2"/>
                  </a:rPr>
                  <a:t>GMMA </a:t>
                </a:r>
                <a:r>
                  <a:rPr lang="de-DE" sz="1400" err="1">
                    <a:sym typeface="Wingdings" pitchFamily="2" charset="2"/>
                  </a:rPr>
                  <a:t>Stabilitäts</a:t>
                </a:r>
                <a:r>
                  <a:rPr lang="de-DE" sz="1400">
                    <a:sym typeface="Wingdings" pitchFamily="2" charset="2"/>
                  </a:rPr>
                  <a:t> Effekt berechnen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sz="1400">
                    <a:sym typeface="Wingdings" pitchFamily="2" charset="2"/>
                  </a:rPr>
                  <a:t>Auswirkungen </a:t>
                </a:r>
                <a14:m>
                  <m:oMath xmlns:m="http://schemas.openxmlformats.org/officeDocument/2006/math">
                    <m:r>
                      <a:rPr lang="de-DE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∆</m:t>
                    </m:r>
                    <m:r>
                      <a:rPr lang="de-D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𝐹</m:t>
                    </m:r>
                    <m:r>
                      <a:rPr lang="de-D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de-DE" sz="1400"/>
                  <a:t>einer Mutation auf die Stabilität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endParaRPr lang="de-DE" sz="1400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sz="1400"/>
                  <a:t>Ähnliches Prinzip wie meins, nur genauer (mehr Variablen) und gibt Kurve als Ergebnis zurück (-&gt; in der Theorie sind </a:t>
                </a:r>
                <a:r>
                  <a:rPr lang="de-DE" sz="1400" err="1"/>
                  <a:t>predictions</a:t>
                </a:r>
                <a:r>
                  <a:rPr lang="de-DE" sz="1400"/>
                  <a:t> möglich)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de-DE" sz="1400" u="sng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CAF1613-8CA4-9FC4-D86C-C8FB1FCD2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472" y="3750251"/>
                <a:ext cx="5517931" cy="2246769"/>
              </a:xfrm>
              <a:prstGeom prst="rect">
                <a:avLst/>
              </a:prstGeom>
              <a:blipFill>
                <a:blip r:embed="rId3"/>
                <a:stretch>
                  <a:fillRect l="-331" t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8197FEC8-9014-44F0-B02D-68E6A888260C}"/>
              </a:ext>
            </a:extLst>
          </p:cNvPr>
          <p:cNvSpPr txBox="1"/>
          <p:nvPr/>
        </p:nvSpPr>
        <p:spPr>
          <a:xfrm>
            <a:off x="6433699" y="5889578"/>
            <a:ext cx="5055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sz="1400">
                <a:solidFill>
                  <a:srgbClr val="FF0000"/>
                </a:solidFill>
                <a:sym typeface="Wingdings" pitchFamily="2" charset="2"/>
              </a:rPr>
              <a:t>Kann ich das als nächstes machen, oder lieber was sichereres?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sz="1400">
                <a:solidFill>
                  <a:srgbClr val="FF0000"/>
                </a:solidFill>
                <a:sym typeface="Wingdings" pitchFamily="2" charset="2"/>
              </a:rPr>
              <a:t>Haben wir sonst genug Inhalt für die finale Präsentation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sz="1400">
                <a:solidFill>
                  <a:srgbClr val="FF0000"/>
                </a:solidFill>
                <a:sym typeface="Wingdings" pitchFamily="2" charset="2"/>
              </a:rPr>
              <a:t>Diese Idee hat das Risiko das ich es nicht hinbekomme </a:t>
            </a:r>
            <a:endParaRPr lang="de-DE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513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FF3EC-7519-E36D-21F0-73B9A5CC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Ideen weiterhin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2F862F-4000-DECB-58C6-618701AAA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 algn="l">
              <a:buFont typeface="Wingdings" pitchFamily="2" charset="2"/>
              <a:buChar char="à"/>
            </a:pPr>
            <a:r>
              <a:rPr lang="de-DE">
                <a:sym typeface="Wingdings" pitchFamily="2" charset="2"/>
              </a:rPr>
              <a:t> Paper hat noch andere Datensätze rausgebracht</a:t>
            </a:r>
          </a:p>
          <a:p>
            <a:pPr marL="285750" indent="-285750" algn="l">
              <a:buFont typeface="Wingdings" pitchFamily="2" charset="2"/>
              <a:buChar char="à"/>
            </a:pPr>
            <a:r>
              <a:rPr lang="de-DE">
                <a:sym typeface="Wingdings" pitchFamily="2" charset="2"/>
              </a:rPr>
              <a:t> ich habe ein </a:t>
            </a:r>
            <a:r>
              <a:rPr lang="de-DE" err="1">
                <a:sym typeface="Wingdings" pitchFamily="2" charset="2"/>
              </a:rPr>
              <a:t>ranking</a:t>
            </a:r>
            <a:r>
              <a:rPr lang="de-DE">
                <a:sym typeface="Wingdings" pitchFamily="2" charset="2"/>
              </a:rPr>
              <a:t> das ich mit anderer Methode bestätigen könnte</a:t>
            </a:r>
          </a:p>
          <a:p>
            <a:pPr marL="285750" indent="-285750" algn="l">
              <a:buFont typeface="Wingdings" pitchFamily="2" charset="2"/>
              <a:buChar char="à"/>
            </a:pPr>
            <a:r>
              <a:rPr lang="de-DE">
                <a:sym typeface="Wingdings" pitchFamily="2" charset="2"/>
              </a:rPr>
              <a:t> geht über </a:t>
            </a:r>
            <a:r>
              <a:rPr lang="de-DE" err="1">
                <a:sym typeface="Wingdings" pitchFamily="2" charset="2"/>
              </a:rPr>
              <a:t>brightness</a:t>
            </a:r>
            <a:r>
              <a:rPr lang="de-DE">
                <a:sym typeface="Wingdings" pitchFamily="2" charset="2"/>
              </a:rPr>
              <a:t> und Thermodynamische Werte</a:t>
            </a:r>
          </a:p>
          <a:p>
            <a:pPr marL="285750" indent="-285750" algn="l">
              <a:buFont typeface="Wingdings" pitchFamily="2" charset="2"/>
              <a:buChar char="à"/>
            </a:pPr>
            <a:r>
              <a:rPr lang="de-DE">
                <a:sym typeface="Wingdings" pitchFamily="2" charset="2"/>
              </a:rPr>
              <a:t> anderes </a:t>
            </a:r>
            <a:r>
              <a:rPr lang="de-DE" err="1">
                <a:sym typeface="Wingdings" pitchFamily="2" charset="2"/>
              </a:rPr>
              <a:t>paper</a:t>
            </a:r>
            <a:r>
              <a:rPr lang="de-DE">
                <a:sym typeface="Wingdings" pitchFamily="2" charset="2"/>
              </a:rPr>
              <a:t> als Referenz </a:t>
            </a:r>
            <a:r>
              <a:rPr lang="de-DE">
                <a:solidFill>
                  <a:srgbClr val="FF0000"/>
                </a:solidFill>
                <a:sym typeface="Wingdings" pitchFamily="2" charset="2"/>
              </a:rPr>
              <a:t>(Code ist in R)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96177A8-177A-5D1E-2DBA-5F1769A6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4113317"/>
          </a:xfrm>
        </p:spPr>
        <p:txBody>
          <a:bodyPr/>
          <a:lstStyle/>
          <a:p>
            <a:r>
              <a:rPr lang="de-DE"/>
              <a:t>Ich habe versucht den R Code für GMMA:</a:t>
            </a:r>
          </a:p>
          <a:p>
            <a:pPr>
              <a:buFont typeface="Symbol" pitchFamily="2" charset="2"/>
              <a:buChar char="-"/>
            </a:pPr>
            <a:r>
              <a:rPr lang="de-DE"/>
              <a:t>In R auszuführen, da gabs ein paar Fehlermeldungen und dazu versteh ich R nicht genug </a:t>
            </a:r>
            <a:r>
              <a:rPr lang="de-DE">
                <a:sym typeface="Wingdings" pitchFamily="2" charset="2"/>
              </a:rPr>
              <a:t></a:t>
            </a:r>
          </a:p>
          <a:p>
            <a:pPr>
              <a:buFont typeface="Symbol" pitchFamily="2" charset="2"/>
              <a:buChar char="-"/>
            </a:pPr>
            <a:r>
              <a:rPr lang="de-DE">
                <a:sym typeface="Wingdings" pitchFamily="2" charset="2"/>
              </a:rPr>
              <a:t>Es mit Chat GPT und meinen Ideen in Python zu übersetzen  wahrscheinlich schon möglich aber dauert ewig</a:t>
            </a:r>
          </a:p>
          <a:p>
            <a:pPr>
              <a:buFont typeface="Symbol" pitchFamily="2" charset="2"/>
              <a:buChar char="-"/>
            </a:pPr>
            <a:r>
              <a:rPr lang="de-DE">
                <a:sym typeface="Wingdings" pitchFamily="2" charset="2"/>
              </a:rPr>
              <a:t>Mit rpy2 (Python-R-bridge) in </a:t>
            </a:r>
            <a:r>
              <a:rPr lang="de-DE" err="1">
                <a:sym typeface="Wingdings" pitchFamily="2" charset="2"/>
              </a:rPr>
              <a:t>python</a:t>
            </a:r>
            <a:r>
              <a:rPr lang="de-DE">
                <a:sym typeface="Wingdings" pitchFamily="2" charset="2"/>
              </a:rPr>
              <a:t> R- Code laufen zu lassen, rpy2 läuft aber nur mit der </a:t>
            </a:r>
            <a:r>
              <a:rPr lang="de-DE" err="1">
                <a:sym typeface="Wingdings" pitchFamily="2" charset="2"/>
              </a:rPr>
              <a:t>RSTudio</a:t>
            </a:r>
            <a:r>
              <a:rPr lang="de-DE">
                <a:sym typeface="Wingdings" pitchFamily="2" charset="2"/>
              </a:rPr>
              <a:t> Version für Intel Macs </a:t>
            </a:r>
            <a:r>
              <a:rPr lang="de-DE" b="0" i="0" u="none" strike="noStrike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de-DE" b="0" i="0" u="none" strike="noStrike" err="1">
                <a:solidFill>
                  <a:srgbClr val="1F2328"/>
                </a:solidFill>
                <a:effectLst/>
                <a:latin typeface="-apple-system"/>
              </a:rPr>
              <a:t>have</a:t>
            </a:r>
            <a:r>
              <a:rPr lang="de-DE" b="0" i="0" u="none" strike="noStrike">
                <a:solidFill>
                  <a:srgbClr val="1F2328"/>
                </a:solidFill>
                <a:effectLst/>
                <a:latin typeface="-apple-system"/>
              </a:rPr>
              <a:t> 'arm64', </a:t>
            </a:r>
            <a:r>
              <a:rPr lang="de-DE" b="0" i="0" u="none" strike="noStrike" err="1">
                <a:solidFill>
                  <a:srgbClr val="1F2328"/>
                </a:solidFill>
                <a:effectLst/>
                <a:latin typeface="-apple-system"/>
              </a:rPr>
              <a:t>need</a:t>
            </a:r>
            <a:r>
              <a:rPr lang="de-DE" b="0" i="0" u="none" strike="noStrike">
                <a:solidFill>
                  <a:srgbClr val="1F2328"/>
                </a:solidFill>
                <a:effectLst/>
                <a:latin typeface="-apple-system"/>
              </a:rPr>
              <a:t> 'x86_64‘)</a:t>
            </a:r>
          </a:p>
          <a:p>
            <a:pPr marL="0" indent="0">
              <a:buNone/>
            </a:pPr>
            <a:r>
              <a:rPr lang="de-DE">
                <a:solidFill>
                  <a:srgbClr val="1F2328"/>
                </a:solidFill>
                <a:latin typeface="-apple-system"/>
                <a:sym typeface="Wingdings" pitchFamily="2" charset="2"/>
              </a:rPr>
              <a:t> Sinnvoll das irgendwie zu übersetzen?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597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B294F-DE13-BAB1-B7EC-423A1CE6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4" y="494010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Angela</a:t>
            </a:r>
          </a:p>
        </p:txBody>
      </p:sp>
      <p:pic>
        <p:nvPicPr>
          <p:cNvPr id="3" name="Picture 2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A7696061-7C60-FCB9-5640-69B333A8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484" y="494010"/>
            <a:ext cx="2642147" cy="12729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24D45F-DD40-BFB4-1628-594D7477082A}"/>
              </a:ext>
            </a:extLst>
          </p:cNvPr>
          <p:cNvSpPr txBox="1"/>
          <p:nvPr/>
        </p:nvSpPr>
        <p:spPr>
          <a:xfrm>
            <a:off x="804673" y="2836985"/>
            <a:ext cx="31694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Test mit mini </a:t>
            </a:r>
            <a:r>
              <a:rPr lang="de-DE" err="1"/>
              <a:t>df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for</a:t>
            </a:r>
            <a:r>
              <a:rPr lang="de-DE"/>
              <a:t> loop funktioniert f. 1. Filterung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hier noch Fehler, der an sich nicht stört:  Ausgabe Liste d. vorherigen </a:t>
            </a:r>
            <a:r>
              <a:rPr lang="de-DE" err="1"/>
              <a:t>dfs</a:t>
            </a:r>
            <a:r>
              <a:rPr lang="de-DE"/>
              <a:t>, wenn das aktuelle </a:t>
            </a:r>
            <a:r>
              <a:rPr lang="de-DE" err="1"/>
              <a:t>df</a:t>
            </a:r>
            <a:r>
              <a:rPr lang="de-DE"/>
              <a:t> nur 1 Zeile besitzt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RecursionError</a:t>
            </a:r>
            <a:r>
              <a:rPr lang="de-DE"/>
              <a:t> bei rekursiver Funktion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A7365-FE25-C3C4-FD7F-2F6D78506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818" y="494010"/>
            <a:ext cx="2642147" cy="21203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A3AD23-27EE-62BB-61A3-C2DA69F2A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687" y="2747406"/>
            <a:ext cx="5654744" cy="3412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AE614A-3144-6ECA-BD86-DE765DFB4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173" y="6142228"/>
            <a:ext cx="4158028" cy="44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18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B294F-DE13-BAB1-B7EC-423A1CE6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/>
              <a:t>Angela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4D45F-DD40-BFB4-1628-594D7477082A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Test mit mini df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rukursive Funktion funktioniert bis 1. Filterung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gleiches Output wie mit for loop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0EA3B082-D9BD-17B5-116E-A3D93FBC2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692" y="1518447"/>
            <a:ext cx="4159568" cy="35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58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98E22-5EEA-B52A-FE10-90F7E553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Rebecca 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B3A2B3-7A2E-ACAB-F06D-6CB0AE15A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800">
                <a:solidFill>
                  <a:srgbClr val="000000"/>
                </a:solidFill>
                <a:latin typeface="Calibri"/>
                <a:cs typeface="Calibri"/>
              </a:rPr>
              <a:t>Problem I</a:t>
            </a:r>
          </a:p>
          <a:p>
            <a:r>
              <a:rPr lang="de-DE" sz="2800">
                <a:solidFill>
                  <a:srgbClr val="000000"/>
                </a:solidFill>
                <a:latin typeface="Calibri"/>
                <a:cs typeface="Calibri"/>
              </a:rPr>
              <a:t>Wie kann mein </a:t>
            </a:r>
            <a:r>
              <a:rPr lang="de-DE" sz="2800" err="1">
                <a:solidFill>
                  <a:srgbClr val="000000"/>
                </a:solidFill>
                <a:latin typeface="Calibri"/>
                <a:cs typeface="Calibri"/>
              </a:rPr>
              <a:t>Pycharm</a:t>
            </a:r>
            <a:r>
              <a:rPr lang="de-DE" sz="2800">
                <a:solidFill>
                  <a:srgbClr val="000000"/>
                </a:solidFill>
                <a:latin typeface="Calibri"/>
                <a:cs typeface="Calibri"/>
              </a:rPr>
              <a:t> auf meine bash Umgebung zugreifen?</a:t>
            </a:r>
            <a:endParaRPr lang="de-DE"/>
          </a:p>
          <a:p>
            <a:pPr lvl="1"/>
            <a:r>
              <a:rPr lang="de-DE" sz="2200">
                <a:solidFill>
                  <a:srgbClr val="000000"/>
                </a:solidFill>
                <a:latin typeface="Calibri"/>
                <a:cs typeface="Calibri"/>
              </a:rPr>
              <a:t>Wie bekommt man das hin das </a:t>
            </a:r>
            <a:r>
              <a:rPr lang="de-DE" sz="2200" err="1">
                <a:solidFill>
                  <a:srgbClr val="000000"/>
                </a:solidFill>
                <a:latin typeface="Calibri"/>
                <a:cs typeface="Calibri"/>
              </a:rPr>
              <a:t>Jupyter</a:t>
            </a:r>
            <a:r>
              <a:rPr lang="de-DE" sz="2200">
                <a:solidFill>
                  <a:srgbClr val="000000"/>
                </a:solidFill>
                <a:latin typeface="Calibri"/>
                <a:cs typeface="Calibri"/>
              </a:rPr>
              <a:t> Notebook Umgebung einen Zugriff auf die Bash Umgebung hat</a:t>
            </a:r>
            <a:endParaRPr lang="de-DE" sz="2200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700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104001-EED4-34F9-123F-4696BD30A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Rebecca </a:t>
            </a:r>
          </a:p>
        </p:txBody>
      </p:sp>
      <p:pic>
        <p:nvPicPr>
          <p:cNvPr id="8" name="Grafik 8" descr="Ein Bild, das Text enthält.&#10;&#10;Beschreibung automatisch generiert.">
            <a:extLst>
              <a:ext uri="{FF2B5EF4-FFF2-40B4-BE49-F238E27FC236}">
                <a16:creationId xmlns:a16="http://schemas.microsoft.com/office/drawing/2014/main" id="{C3A5FD35-5963-1DE0-87C8-378D78B20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45" y="1551314"/>
            <a:ext cx="7323213" cy="4102504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EE6AC2-074D-3E50-CC32-DC205841F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455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>
                <a:solidFill>
                  <a:schemeClr val="bg1"/>
                </a:solidFill>
                <a:latin typeface="Calibri"/>
                <a:cs typeface="Calibri"/>
              </a:rPr>
              <a:t>Problem II (?)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Calibri"/>
                <a:cs typeface="Calibri"/>
              </a:rPr>
              <a:t>Bash: </a:t>
            </a:r>
            <a:endParaRPr lang="en-US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Calibri"/>
                <a:cs typeface="Calibri"/>
              </a:rPr>
              <a:t>--&gt; da </a:t>
            </a:r>
            <a:r>
              <a:rPr lang="en-US" sz="1800" err="1">
                <a:solidFill>
                  <a:schemeClr val="bg1"/>
                </a:solidFill>
                <a:latin typeface="Calibri"/>
                <a:cs typeface="Calibri"/>
              </a:rPr>
              <a:t>zickt</a:t>
            </a:r>
            <a:r>
              <a:rPr lang="en-US" sz="180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Calibri"/>
                <a:cs typeface="Calibri"/>
              </a:rPr>
              <a:t>jupyter</a:t>
            </a:r>
            <a:r>
              <a:rPr lang="en-US" sz="1800">
                <a:solidFill>
                  <a:schemeClr val="bg1"/>
                </a:solidFill>
                <a:latin typeface="Calibri"/>
                <a:cs typeface="Calibri"/>
              </a:rPr>
              <a:t> notebook --&gt; </a:t>
            </a:r>
            <a:r>
              <a:rPr lang="en-US" sz="1800" err="1">
                <a:solidFill>
                  <a:schemeClr val="bg1"/>
                </a:solidFill>
                <a:latin typeface="Calibri"/>
                <a:cs typeface="Calibri"/>
              </a:rPr>
              <a:t>greife</a:t>
            </a:r>
            <a:r>
              <a:rPr lang="en-US" sz="180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Calibri"/>
                <a:cs typeface="Calibri"/>
              </a:rPr>
              <a:t>manuell</a:t>
            </a:r>
            <a:r>
              <a:rPr lang="en-US" sz="180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Calibri"/>
                <a:cs typeface="Calibri"/>
              </a:rPr>
              <a:t>über</a:t>
            </a:r>
            <a:r>
              <a:rPr lang="en-US" sz="180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1800">
                <a:solidFill>
                  <a:schemeClr val="bg1"/>
                </a:solidFill>
                <a:latin typeface="Calibri"/>
                <a:cs typeface="Calibri"/>
                <a:hlinkClick r:id="rId3" invalidUrl="http:/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</a:t>
            </a:r>
            <a:r>
              <a:rPr lang="en-US" sz="180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Calibri"/>
                <a:cs typeface="Calibri"/>
              </a:rPr>
              <a:t>zu</a:t>
            </a:r>
            <a:r>
              <a:rPr lang="en-US" sz="1800">
                <a:solidFill>
                  <a:schemeClr val="bg1"/>
                </a:solidFill>
                <a:latin typeface="Calibri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15174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ECFBC-C5FE-36D3-0CA1-0DB364B5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Rebecca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921473-E32F-DB49-E977-355EE19B2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99" y="2562785"/>
            <a:ext cx="4822840" cy="310198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 sz="2800">
                <a:latin typeface="Arial"/>
                <a:cs typeface="Arial"/>
              </a:rPr>
              <a:t>•</a:t>
            </a:r>
            <a:r>
              <a:rPr lang="de-DE" sz="2800">
                <a:solidFill>
                  <a:srgbClr val="000000"/>
                </a:solidFill>
                <a:latin typeface="Calibri"/>
                <a:cs typeface="Calibri"/>
              </a:rPr>
              <a:t>Energiebetrachtung von AA </a:t>
            </a:r>
          </a:p>
          <a:p>
            <a:pPr lvl="1"/>
            <a:r>
              <a:rPr lang="de-DE" sz="2200">
                <a:solidFill>
                  <a:srgbClr val="000000"/>
                </a:solidFill>
                <a:latin typeface="wingdings"/>
                <a:cs typeface="Calibri"/>
                <a:sym typeface="wingdings"/>
              </a:rPr>
              <a:t>à</a:t>
            </a:r>
            <a:r>
              <a:rPr lang="de-DE" sz="2200">
                <a:solidFill>
                  <a:srgbClr val="000000"/>
                </a:solidFill>
                <a:latin typeface="Calibri"/>
                <a:cs typeface="Calibri"/>
              </a:rPr>
              <a:t> Was macht der Austausch</a:t>
            </a:r>
            <a:endParaRPr lang="de-DE" sz="2200"/>
          </a:p>
          <a:p>
            <a:pPr lvl="1"/>
            <a:r>
              <a:rPr lang="de-DE" sz="2200" err="1">
                <a:solidFill>
                  <a:srgbClr val="000000"/>
                </a:solidFill>
                <a:latin typeface="wingdings"/>
                <a:cs typeface="Calibri"/>
                <a:sym typeface="wingdings"/>
              </a:rPr>
              <a:t>à</a:t>
            </a:r>
            <a:r>
              <a:rPr lang="de-DE" sz="2200" err="1">
                <a:solidFill>
                  <a:srgbClr val="000000"/>
                </a:solidFill>
                <a:latin typeface="Calibri"/>
                <a:cs typeface="Calibri"/>
              </a:rPr>
              <a:t>gibt</a:t>
            </a:r>
            <a:r>
              <a:rPr lang="de-DE" sz="2200">
                <a:solidFill>
                  <a:srgbClr val="000000"/>
                </a:solidFill>
                <a:latin typeface="Calibri"/>
                <a:cs typeface="Calibri"/>
              </a:rPr>
              <a:t> es Trends </a:t>
            </a:r>
            <a:endParaRPr lang="de-DE" sz="2200"/>
          </a:p>
          <a:p>
            <a:pPr lvl="1"/>
            <a:r>
              <a:rPr lang="de-DE" sz="2200" err="1">
                <a:solidFill>
                  <a:srgbClr val="000000"/>
                </a:solidFill>
                <a:latin typeface="wingdings"/>
                <a:cs typeface="Calibri"/>
                <a:sym typeface="wingdings"/>
              </a:rPr>
              <a:t>à</a:t>
            </a:r>
            <a:r>
              <a:rPr lang="de-DE" sz="2200" err="1">
                <a:solidFill>
                  <a:srgbClr val="000000"/>
                </a:solidFill>
                <a:latin typeface="Calibri"/>
                <a:cs typeface="Calibri"/>
              </a:rPr>
              <a:t>Gruppen</a:t>
            </a:r>
            <a:r>
              <a:rPr lang="de-DE" sz="2200">
                <a:solidFill>
                  <a:srgbClr val="000000"/>
                </a:solidFill>
                <a:latin typeface="Calibri"/>
                <a:cs typeface="Calibri"/>
              </a:rPr>
              <a:t>?</a:t>
            </a:r>
            <a:endParaRPr lang="de-DE" sz="2200"/>
          </a:p>
          <a:p>
            <a:r>
              <a:rPr lang="de-DE" sz="2800">
                <a:solidFill>
                  <a:srgbClr val="000000"/>
                </a:solidFill>
                <a:latin typeface="Calibri"/>
                <a:cs typeface="Calibri"/>
              </a:rPr>
              <a:t>Zusammenhang von ΔΔG-Werte und Fluoreszenz </a:t>
            </a:r>
            <a:endParaRPr lang="de-DE"/>
          </a:p>
          <a:p>
            <a:r>
              <a:rPr lang="de-DE" sz="2800">
                <a:solidFill>
                  <a:srgbClr val="000000"/>
                </a:solidFill>
                <a:latin typeface="Calibri"/>
                <a:cs typeface="Calibri"/>
              </a:rPr>
              <a:t>Validierung und Grenzen</a:t>
            </a:r>
            <a:endParaRPr lang="de-DE"/>
          </a:p>
          <a:p>
            <a:endParaRPr lang="de-DE" sz="280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de-DE"/>
          </a:p>
        </p:txBody>
      </p:sp>
      <p:pic>
        <p:nvPicPr>
          <p:cNvPr id="4" name="Grafik 4" descr="Ein Bild, das Tisch enthält.&#10;&#10;Beschreibung automatisch generiert.">
            <a:extLst>
              <a:ext uri="{FF2B5EF4-FFF2-40B4-BE49-F238E27FC236}">
                <a16:creationId xmlns:a16="http://schemas.microsoft.com/office/drawing/2014/main" id="{B9E71CA0-1112-DEDC-56C7-2A437A386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363" y="2258550"/>
            <a:ext cx="2743200" cy="3507418"/>
          </a:xfrm>
          <a:prstGeom prst="rect">
            <a:avLst/>
          </a:prstGeom>
        </p:spPr>
      </p:pic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FCAE5814-8949-E216-E016-948CDF4D8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171" y="2258836"/>
            <a:ext cx="26003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1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5C784-9CB6-927C-C593-A5E3FDC7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Roman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4D63B-C2ED-AE54-75EC-A99643BF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/>
              <a:t>Bis auf kleinere Probleme an sich fertig</a:t>
            </a:r>
          </a:p>
          <a:p>
            <a:pPr lvl="1"/>
            <a:r>
              <a:rPr lang="de-DE"/>
              <a:t>Folgen noch.....</a:t>
            </a:r>
          </a:p>
          <a:p>
            <a:r>
              <a:rPr lang="de-DE"/>
              <a:t>Interface und Dataframe gebaut, um sich speziell gesuchte Single-</a:t>
            </a:r>
            <a:r>
              <a:rPr lang="de-DE" err="1"/>
              <a:t>Neighbourhoods</a:t>
            </a:r>
            <a:r>
              <a:rPr lang="de-DE"/>
              <a:t> und auch die passende </a:t>
            </a:r>
            <a:r>
              <a:rPr lang="de-DE" err="1"/>
              <a:t>unmutierte</a:t>
            </a:r>
            <a:r>
              <a:rPr lang="de-DE"/>
              <a:t> Sequenz ausgeben zu lassen, samt ausgerechneter Property-</a:t>
            </a:r>
            <a:r>
              <a:rPr lang="de-DE" err="1"/>
              <a:t>values</a:t>
            </a:r>
          </a:p>
          <a:p>
            <a:pPr lvl="1"/>
            <a:r>
              <a:rPr lang="de-DE"/>
              <a:t>Zwischendurch Probleme, aber mit Rechnen nachgeprüft und es klappt</a:t>
            </a:r>
          </a:p>
          <a:p>
            <a:r>
              <a:rPr lang="de-DE"/>
              <a:t>Etwas mit </a:t>
            </a:r>
            <a:r>
              <a:rPr lang="de-DE" err="1"/>
              <a:t>Papern</a:t>
            </a:r>
            <a:r>
              <a:rPr lang="de-DE"/>
              <a:t> in Richtung </a:t>
            </a:r>
            <a:r>
              <a:rPr lang="de-DE" err="1"/>
              <a:t>eGFP</a:t>
            </a:r>
            <a:r>
              <a:rPr lang="de-DE"/>
              <a:t> gearbeitet und geschaut, welche Singles ich davon habe und auf mein Dataframe angewandt</a:t>
            </a:r>
          </a:p>
          <a:p>
            <a:r>
              <a:rPr lang="de-DE"/>
              <a:t>Kooperation mit Lisas Ergebnissen (Überprüfung)</a:t>
            </a:r>
          </a:p>
        </p:txBody>
      </p:sp>
    </p:spTree>
    <p:extLst>
      <p:ext uri="{BB962C8B-B14F-4D97-AF65-F5344CB8AC3E}">
        <p14:creationId xmlns:p14="http://schemas.microsoft.com/office/powerpoint/2010/main" val="281944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561A0A-6625-E9CE-4768-C7F5F4DC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 anchorCtr="1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Roman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DADF8D1-D2A5-30AB-94A4-93A412978E37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Alle </a:t>
            </a:r>
            <a:r>
              <a:rPr lang="en-US" err="1">
                <a:solidFill>
                  <a:schemeClr val="bg1"/>
                </a:solidFill>
              </a:rPr>
              <a:t>Nachbarschaften</a:t>
            </a:r>
            <a:r>
              <a:rPr lang="en-US">
                <a:solidFill>
                  <a:schemeClr val="bg1"/>
                </a:solidFill>
              </a:rPr>
              <a:t> (7AS </a:t>
            </a:r>
            <a:r>
              <a:rPr lang="en-US" err="1">
                <a:solidFill>
                  <a:schemeClr val="bg1"/>
                </a:solidFill>
              </a:rPr>
              <a:t>ges</a:t>
            </a:r>
            <a:r>
              <a:rPr lang="en-US">
                <a:solidFill>
                  <a:schemeClr val="bg1"/>
                </a:solidFill>
              </a:rPr>
              <a:t>) und die </a:t>
            </a:r>
            <a:r>
              <a:rPr lang="en-US" err="1">
                <a:solidFill>
                  <a:schemeClr val="bg1"/>
                </a:solidFill>
              </a:rPr>
              <a:t>kalkulierten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Werte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Frage: Er </a:t>
            </a:r>
            <a:r>
              <a:rPr lang="en-US" err="1">
                <a:solidFill>
                  <a:schemeClr val="bg1"/>
                </a:solidFill>
              </a:rPr>
              <a:t>nimmt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immer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absolut</a:t>
            </a:r>
            <a:r>
              <a:rPr lang="en-US">
                <a:solidFill>
                  <a:schemeClr val="bg1"/>
                </a:solidFill>
              </a:rPr>
              <a:t> die Position 4 der </a:t>
            </a:r>
            <a:r>
              <a:rPr lang="en-US" err="1">
                <a:solidFill>
                  <a:schemeClr val="bg1"/>
                </a:solidFill>
              </a:rPr>
              <a:t>unmutierten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Sequenz</a:t>
            </a:r>
            <a:r>
              <a:rPr lang="en-US">
                <a:solidFill>
                  <a:schemeClr val="bg1"/>
                </a:solidFill>
              </a:rPr>
              <a:t>, was </a:t>
            </a:r>
            <a:r>
              <a:rPr lang="en-US" err="1">
                <a:solidFill>
                  <a:schemeClr val="bg1"/>
                </a:solidFill>
              </a:rPr>
              <a:t>immer</a:t>
            </a:r>
            <a:r>
              <a:rPr lang="en-US">
                <a:solidFill>
                  <a:schemeClr val="bg1"/>
                </a:solidFill>
              </a:rPr>
              <a:t> G </a:t>
            </a:r>
            <a:r>
              <a:rPr lang="en-US" err="1">
                <a:solidFill>
                  <a:schemeClr val="bg1"/>
                </a:solidFill>
              </a:rPr>
              <a:t>ist</a:t>
            </a:r>
            <a:r>
              <a:rPr lang="en-US">
                <a:solidFill>
                  <a:schemeClr val="bg1"/>
                </a:solidFill>
              </a:rPr>
              <a:t>? Wie </a:t>
            </a:r>
            <a:r>
              <a:rPr lang="en-US" err="1">
                <a:solidFill>
                  <a:schemeClr val="bg1"/>
                </a:solidFill>
              </a:rPr>
              <a:t>mache</a:t>
            </a:r>
            <a:r>
              <a:rPr lang="en-US">
                <a:solidFill>
                  <a:schemeClr val="bg1"/>
                </a:solidFill>
              </a:rPr>
              <a:t> ich das </a:t>
            </a:r>
            <a:r>
              <a:rPr lang="en-US" err="1">
                <a:solidFill>
                  <a:schemeClr val="bg1"/>
                </a:solidFill>
              </a:rPr>
              <a:t>relativ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zur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Neighbourhood</a:t>
            </a:r>
            <a:r>
              <a:rPr lang="en-US">
                <a:solidFill>
                  <a:schemeClr val="bg1"/>
                </a:solidFill>
              </a:rPr>
              <a:t>?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</a:rPr>
              <a:t>Antwort</a:t>
            </a:r>
            <a:r>
              <a:rPr lang="en-US">
                <a:solidFill>
                  <a:schemeClr val="bg1"/>
                </a:solidFill>
              </a:rPr>
              <a:t>: </a:t>
            </a:r>
          </a:p>
        </p:txBody>
      </p:sp>
      <p:pic>
        <p:nvPicPr>
          <p:cNvPr id="6" name="Grafik 7" descr="Ein Bild, das Tisch enthält.&#10;&#10;Beschreibung automatisch generiert.">
            <a:extLst>
              <a:ext uri="{FF2B5EF4-FFF2-40B4-BE49-F238E27FC236}">
                <a16:creationId xmlns:a16="http://schemas.microsoft.com/office/drawing/2014/main" id="{C51123EB-C93B-E05F-F7EE-31D00C812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1988" y="1355892"/>
            <a:ext cx="7280024" cy="2418417"/>
          </a:xfrm>
        </p:spPr>
      </p:pic>
    </p:spTree>
    <p:extLst>
      <p:ext uri="{BB962C8B-B14F-4D97-AF65-F5344CB8AC3E}">
        <p14:creationId xmlns:p14="http://schemas.microsoft.com/office/powerpoint/2010/main" val="400139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561A0A-6625-E9CE-4768-C7F5F4DC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 anchorCtr="1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Roman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DB81297-422A-D779-839B-E262F793C2CB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Alle </a:t>
            </a:r>
            <a:r>
              <a:rPr lang="en-US" err="1">
                <a:solidFill>
                  <a:schemeClr val="bg1"/>
                </a:solidFill>
              </a:rPr>
              <a:t>Nachbarschaften</a:t>
            </a:r>
            <a:r>
              <a:rPr lang="en-US">
                <a:solidFill>
                  <a:schemeClr val="bg1"/>
                </a:solidFill>
              </a:rPr>
              <a:t> (7AS </a:t>
            </a:r>
            <a:r>
              <a:rPr lang="en-US" err="1">
                <a:solidFill>
                  <a:schemeClr val="bg1"/>
                </a:solidFill>
              </a:rPr>
              <a:t>ges</a:t>
            </a:r>
            <a:r>
              <a:rPr lang="en-US">
                <a:solidFill>
                  <a:schemeClr val="bg1"/>
                </a:solidFill>
              </a:rPr>
              <a:t>) und die </a:t>
            </a:r>
            <a:r>
              <a:rPr lang="en-US" err="1">
                <a:solidFill>
                  <a:schemeClr val="bg1"/>
                </a:solidFill>
              </a:rPr>
              <a:t>kalkulierten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Werte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Frage: Er </a:t>
            </a:r>
            <a:r>
              <a:rPr lang="en-US" err="1">
                <a:solidFill>
                  <a:schemeClr val="bg1"/>
                </a:solidFill>
              </a:rPr>
              <a:t>nimmt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immer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absolut</a:t>
            </a:r>
            <a:r>
              <a:rPr lang="en-US">
                <a:solidFill>
                  <a:schemeClr val="bg1"/>
                </a:solidFill>
              </a:rPr>
              <a:t> die Position 4 der </a:t>
            </a:r>
            <a:r>
              <a:rPr lang="en-US" err="1">
                <a:solidFill>
                  <a:schemeClr val="bg1"/>
                </a:solidFill>
              </a:rPr>
              <a:t>unmutierten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Sequenz</a:t>
            </a:r>
            <a:r>
              <a:rPr lang="en-US">
                <a:solidFill>
                  <a:schemeClr val="bg1"/>
                </a:solidFill>
              </a:rPr>
              <a:t>, was </a:t>
            </a:r>
            <a:r>
              <a:rPr lang="en-US" err="1">
                <a:solidFill>
                  <a:schemeClr val="bg1"/>
                </a:solidFill>
              </a:rPr>
              <a:t>immer</a:t>
            </a:r>
            <a:r>
              <a:rPr lang="en-US">
                <a:solidFill>
                  <a:schemeClr val="bg1"/>
                </a:solidFill>
              </a:rPr>
              <a:t> G </a:t>
            </a:r>
            <a:r>
              <a:rPr lang="en-US" err="1">
                <a:solidFill>
                  <a:schemeClr val="bg1"/>
                </a:solidFill>
              </a:rPr>
              <a:t>ist</a:t>
            </a:r>
            <a:r>
              <a:rPr lang="en-US">
                <a:solidFill>
                  <a:schemeClr val="bg1"/>
                </a:solidFill>
              </a:rPr>
              <a:t>? Wie </a:t>
            </a:r>
            <a:r>
              <a:rPr lang="en-US" err="1">
                <a:solidFill>
                  <a:schemeClr val="bg1"/>
                </a:solidFill>
              </a:rPr>
              <a:t>mache</a:t>
            </a:r>
            <a:r>
              <a:rPr lang="en-US">
                <a:solidFill>
                  <a:schemeClr val="bg1"/>
                </a:solidFill>
              </a:rPr>
              <a:t> ich das </a:t>
            </a:r>
            <a:r>
              <a:rPr lang="en-US" err="1">
                <a:solidFill>
                  <a:schemeClr val="bg1"/>
                </a:solidFill>
              </a:rPr>
              <a:t>relativ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zur</a:t>
            </a:r>
            <a:r>
              <a:rPr lang="en-US">
                <a:solidFill>
                  <a:schemeClr val="bg1"/>
                </a:solidFill>
              </a:rPr>
              <a:t> Neighbourhood?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</a:rPr>
              <a:t>Antwort</a:t>
            </a:r>
            <a:r>
              <a:rPr lang="en-US">
                <a:solidFill>
                  <a:schemeClr val="bg1"/>
                </a:solidFill>
              </a:rPr>
              <a:t>: </a:t>
            </a:r>
          </a:p>
        </p:txBody>
      </p:sp>
      <p:pic>
        <p:nvPicPr>
          <p:cNvPr id="6" name="Grafik 7" descr="Ein Bild, das Text enthält.&#10;&#10;Beschreibung automatisch generiert.">
            <a:extLst>
              <a:ext uri="{FF2B5EF4-FFF2-40B4-BE49-F238E27FC236}">
                <a16:creationId xmlns:a16="http://schemas.microsoft.com/office/drawing/2014/main" id="{F623911B-0297-9A3B-C7AD-81B40E930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18660" y="639355"/>
            <a:ext cx="7376646" cy="3201917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440B824-61A0-E908-5ED1-E19F7D64AB4A}"/>
              </a:ext>
            </a:extLst>
          </p:cNvPr>
          <p:cNvSpPr txBox="1"/>
          <p:nvPr/>
        </p:nvSpPr>
        <p:spPr>
          <a:xfrm>
            <a:off x="4659442" y="3847476"/>
            <a:ext cx="39911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Code dazu</a:t>
            </a:r>
          </a:p>
        </p:txBody>
      </p:sp>
    </p:spTree>
    <p:extLst>
      <p:ext uri="{BB962C8B-B14F-4D97-AF65-F5344CB8AC3E}">
        <p14:creationId xmlns:p14="http://schemas.microsoft.com/office/powerpoint/2010/main" val="367801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77CB4-D967-5362-152C-07C45F1F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Roman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2B1F6D-DA1C-6F0B-475E-FB3F3A3C3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Update von den Statistischen Tests?</a:t>
            </a:r>
          </a:p>
          <a:p>
            <a:r>
              <a:rPr lang="de-DE"/>
              <a:t>Frage ist wie sinnvoll die sind, wenn ich jetzt mein </a:t>
            </a:r>
            <a:r>
              <a:rPr lang="de-DE" err="1"/>
              <a:t>schalues</a:t>
            </a:r>
            <a:r>
              <a:rPr lang="de-DE"/>
              <a:t> Roman_10 Dataframe habe</a:t>
            </a:r>
          </a:p>
        </p:txBody>
      </p:sp>
    </p:spTree>
    <p:extLst>
      <p:ext uri="{BB962C8B-B14F-4D97-AF65-F5344CB8AC3E}">
        <p14:creationId xmlns:p14="http://schemas.microsoft.com/office/powerpoint/2010/main" val="92976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30F37-E360-4B5D-7982-034F6771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Lisa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EE0234-315E-96DB-42DF-2ECF0C8BDF4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231136" y="2932334"/>
            <a:ext cx="7729728" cy="2672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b="1"/>
              <a:t>Versuchen ein Ranking von Mutationen zu erstellen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/>
              <a:t>Je mehr Daten und desto geringer die Varianz desto besser (je weiter rechts unten im Graph desto besser)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/>
              <a:t>Erste Orientierung welche Mutationen wichtig sein könnten</a:t>
            </a:r>
          </a:p>
          <a:p>
            <a:pPr marL="342900" indent="-342900">
              <a:buFont typeface="+mj-lt"/>
              <a:buAutoNum type="arabicPeriod"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342900" indent="-342900">
              <a:buFont typeface="+mj-lt"/>
              <a:buAutoNum type="arabicPeriod" startAt="2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55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D129F-D32A-DA51-F0BB-C79DD177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39" y="919121"/>
            <a:ext cx="4486656" cy="1141497"/>
          </a:xfrm>
        </p:spPr>
        <p:txBody>
          <a:bodyPr/>
          <a:lstStyle/>
          <a:p>
            <a:r>
              <a:rPr lang="de-DE"/>
              <a:t>Ranking- Versuch </a:t>
            </a:r>
          </a:p>
        </p:txBody>
      </p:sp>
      <p:pic>
        <p:nvPicPr>
          <p:cNvPr id="6" name="Inhaltsplatzhalter 5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EA5B702F-494A-0CC1-FA27-5865691EB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31" y="2159692"/>
            <a:ext cx="5699071" cy="2204962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8461958-B502-EF73-89C8-9300D370F7EB}"/>
              </a:ext>
            </a:extLst>
          </p:cNvPr>
          <p:cNvSpPr txBox="1"/>
          <p:nvPr/>
        </p:nvSpPr>
        <p:spPr>
          <a:xfrm>
            <a:off x="539262" y="4548554"/>
            <a:ext cx="5111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Theorie: je mehr Werte benutzt wurden und je geringer die Varianz, desto „besser“ die Mutation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-&gt; je größer der Effekt der Mutation auf andere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>
                <a:sym typeface="Wingdings" pitchFamily="2" charset="2"/>
              </a:rPr>
              <a:t>Mutationsanzahl unabhängig machen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>
                <a:sym typeface="Wingdings" pitchFamily="2" charset="2"/>
              </a:rPr>
              <a:t>Varianz über die Mutationsanzahlen mitteln</a:t>
            </a:r>
            <a:endParaRPr lang="de-DE"/>
          </a:p>
        </p:txBody>
      </p:sp>
      <p:pic>
        <p:nvPicPr>
          <p:cNvPr id="9" name="Grafik 8" descr="Ein Bild, das Screenshot, Text, Schrift enthält.&#10;&#10;Automatisch generierte Beschreibung">
            <a:extLst>
              <a:ext uri="{FF2B5EF4-FFF2-40B4-BE49-F238E27FC236}">
                <a16:creationId xmlns:a16="http://schemas.microsoft.com/office/drawing/2014/main" id="{DC33ACE4-812F-8035-8930-6463D776C8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580"/>
          <a:stretch/>
        </p:blipFill>
        <p:spPr>
          <a:xfrm>
            <a:off x="6316062" y="2601097"/>
            <a:ext cx="4743283" cy="1501178"/>
          </a:xfrm>
          <a:prstGeom prst="rect">
            <a:avLst/>
          </a:prstGeom>
        </p:spPr>
      </p:pic>
      <p:pic>
        <p:nvPicPr>
          <p:cNvPr id="11" name="Grafik 10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17A39FB6-0160-A768-FBAF-A8D1A40F4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200" y="165775"/>
            <a:ext cx="4784146" cy="2392073"/>
          </a:xfrm>
          <a:prstGeom prst="rect">
            <a:avLst/>
          </a:prstGeom>
        </p:spPr>
      </p:pic>
      <p:pic>
        <p:nvPicPr>
          <p:cNvPr id="13" name="Grafik 12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250616F2-459C-F901-7E8B-D63D2AEEE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155" y="4145524"/>
            <a:ext cx="4815594" cy="1958044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537B530D-66F6-C9CB-AE52-205F6B4355D4}"/>
              </a:ext>
            </a:extLst>
          </p:cNvPr>
          <p:cNvSpPr txBox="1"/>
          <p:nvPr/>
        </p:nvSpPr>
        <p:spPr>
          <a:xfrm>
            <a:off x="11125248" y="333632"/>
            <a:ext cx="1066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Varianzen berechnen für </a:t>
            </a:r>
            <a:r>
              <a:rPr lang="de-DE" sz="1200" err="1"/>
              <a:t>fscores</a:t>
            </a:r>
            <a:r>
              <a:rPr lang="de-DE" sz="1200"/>
              <a:t> jeweils einer Mutation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DA8585F-63FC-E866-1719-AA42686B10F4}"/>
              </a:ext>
            </a:extLst>
          </p:cNvPr>
          <p:cNvSpPr txBox="1"/>
          <p:nvPr/>
        </p:nvSpPr>
        <p:spPr>
          <a:xfrm>
            <a:off x="11125248" y="2699388"/>
            <a:ext cx="1066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err="1"/>
              <a:t>Df</a:t>
            </a:r>
            <a:r>
              <a:rPr lang="de-DE" sz="1200"/>
              <a:t> der die Varianzen je Mutation (</a:t>
            </a:r>
            <a:r>
              <a:rPr lang="de-DE" sz="1200" err="1"/>
              <a:t>rows</a:t>
            </a:r>
            <a:r>
              <a:rPr lang="de-DE" sz="1200"/>
              <a:t>) je Mutationsanzahl (</a:t>
            </a:r>
            <a:r>
              <a:rPr lang="de-DE" sz="1200" err="1"/>
              <a:t>columns</a:t>
            </a:r>
            <a:r>
              <a:rPr lang="de-DE" sz="1200"/>
              <a:t>) ausgibt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DD47628-C738-B66E-5E64-E6120901DBA6}"/>
              </a:ext>
            </a:extLst>
          </p:cNvPr>
          <p:cNvSpPr txBox="1"/>
          <p:nvPr/>
        </p:nvSpPr>
        <p:spPr>
          <a:xfrm>
            <a:off x="6096000" y="6032512"/>
            <a:ext cx="6952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err="1"/>
              <a:t>Means</a:t>
            </a:r>
            <a:r>
              <a:rPr lang="de-DE" sz="1200"/>
              <a:t> über die </a:t>
            </a:r>
            <a:r>
              <a:rPr lang="de-DE" sz="1200" err="1"/>
              <a:t>rows</a:t>
            </a:r>
            <a:r>
              <a:rPr lang="de-DE" sz="1200"/>
              <a:t> </a:t>
            </a:r>
          </a:p>
          <a:p>
            <a:r>
              <a:rPr lang="de-DE" sz="1200">
                <a:sym typeface="Wingdings" pitchFamily="2" charset="2"/>
              </a:rPr>
              <a:t>gemittelte Varianz je Mutation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de-DE" sz="1200">
                <a:sym typeface="Wingdings" pitchFamily="2" charset="2"/>
              </a:rPr>
              <a:t>Wie groß ist der Effekt der Mutation </a:t>
            </a:r>
          </a:p>
          <a:p>
            <a:r>
              <a:rPr lang="de-DE" sz="1200">
                <a:sym typeface="Wingdings" pitchFamily="2" charset="2"/>
              </a:rPr>
              <a:t>(noch UNABHÄNGIG von der Anzahl der benutzten Werte)</a:t>
            </a:r>
            <a:endParaRPr lang="de-DE" sz="120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6BD2D10-03D4-E47F-8A78-7FFF8A7AA508}"/>
              </a:ext>
            </a:extLst>
          </p:cNvPr>
          <p:cNvSpPr txBox="1"/>
          <p:nvPr/>
        </p:nvSpPr>
        <p:spPr>
          <a:xfrm>
            <a:off x="10190349" y="620120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rgbClr val="FF0000"/>
                </a:solidFill>
                <a:sym typeface="Wingdings" pitchFamily="2" charset="2"/>
              </a:rPr>
              <a:t> Das gleiche mit der Anzahl der benutzten Werte</a:t>
            </a:r>
            <a:endParaRPr lang="de-DE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9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E057A-3A1D-6A2C-EB47-756711B3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Ranking 0</a:t>
            </a:r>
          </a:p>
        </p:txBody>
      </p:sp>
      <p:pic>
        <p:nvPicPr>
          <p:cNvPr id="6" name="Inhaltsplatzhalter 5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A28157A5-7880-6423-CF57-48C112F7C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7417" y="238921"/>
            <a:ext cx="5658064" cy="2878926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D9EA93-3998-6EC7-22E6-AFA60EBAE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4333762" cy="2714958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à"/>
            </a:pPr>
            <a:r>
              <a:rPr lang="de-DE">
                <a:sym typeface="Wingdings" pitchFamily="2" charset="2"/>
              </a:rPr>
              <a:t>RANK erstellen (Rank der Varianz – Rank der Anzahl der benutzten Werte)</a:t>
            </a:r>
          </a:p>
          <a:p>
            <a:pPr marL="285750" indent="-285750" algn="l">
              <a:buFont typeface="Wingdings" pitchFamily="2" charset="2"/>
              <a:buChar char="à"/>
            </a:pPr>
            <a:r>
              <a:rPr lang="de-DE">
                <a:sym typeface="Wingdings" pitchFamily="2" charset="2"/>
              </a:rPr>
              <a:t> je kleiner desto besser</a:t>
            </a:r>
          </a:p>
          <a:p>
            <a:pPr marL="285750" indent="-285750" algn="l">
              <a:buFont typeface="Wingdings" pitchFamily="2" charset="2"/>
              <a:buChar char="à"/>
            </a:pPr>
            <a:r>
              <a:rPr lang="de-DE">
                <a:sym typeface="Wingdings" pitchFamily="2" charset="2"/>
              </a:rPr>
              <a:t> V163A als „beste“ Mutation“ aus Paper ist aber nicht in den Top Mutationen </a:t>
            </a:r>
          </a:p>
          <a:p>
            <a:pPr marL="285750" indent="-285750" algn="l">
              <a:buFont typeface="Wingdings" pitchFamily="2" charset="2"/>
              <a:buChar char="à"/>
            </a:pPr>
            <a:r>
              <a:rPr lang="de-DE">
                <a:solidFill>
                  <a:srgbClr val="FF0000"/>
                </a:solidFill>
                <a:sym typeface="Wingdings" pitchFamily="2" charset="2"/>
              </a:rPr>
              <a:t> Varianz berücksichtigt alle mit EFFEKT, muss nicht unbedingt positiv sein</a:t>
            </a:r>
          </a:p>
          <a:p>
            <a:pPr marL="285750" indent="-285750" algn="l">
              <a:buFont typeface="Wingdings" pitchFamily="2" charset="2"/>
              <a:buChar char="à"/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8" name="Grafik 7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E0089B01-A66D-CDCE-A3F9-A09363F95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417" y="3194636"/>
            <a:ext cx="5658064" cy="366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7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EC145-16AE-03F9-147B-A4F7D326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045114"/>
            <a:ext cx="4486656" cy="1141497"/>
          </a:xfrm>
        </p:spPr>
        <p:txBody>
          <a:bodyPr/>
          <a:lstStyle/>
          <a:p>
            <a:r>
              <a:rPr lang="de-DE"/>
              <a:t>Ranking 1</a:t>
            </a:r>
          </a:p>
        </p:txBody>
      </p:sp>
      <p:pic>
        <p:nvPicPr>
          <p:cNvPr id="6" name="Inhaltsplatzhalter 5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E4D17176-8531-170A-5379-F75CF6FFB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0246" y="189067"/>
            <a:ext cx="5876651" cy="2853592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BB8BF0-C433-4763-E03A-B80DB0759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951794"/>
            <a:ext cx="3794760" cy="2194036"/>
          </a:xfrm>
        </p:spPr>
        <p:txBody>
          <a:bodyPr/>
          <a:lstStyle/>
          <a:p>
            <a:pPr algn="l"/>
            <a:r>
              <a:rPr lang="de-DE" sz="1600">
                <a:sym typeface="Wingdings" pitchFamily="2" charset="2"/>
              </a:rPr>
              <a:t>PLAN:</a:t>
            </a:r>
          </a:p>
          <a:p>
            <a:pPr algn="l"/>
            <a:r>
              <a:rPr lang="de-DE" sz="1600">
                <a:sym typeface="Wingdings" pitchFamily="2" charset="2"/>
              </a:rPr>
              <a:t> Untersuchen ob Mutation generell positiv oder negativen Effekt hat</a:t>
            </a:r>
          </a:p>
          <a:p>
            <a:pPr algn="l"/>
            <a:r>
              <a:rPr lang="de-DE" sz="1600">
                <a:sym typeface="Wingdings" pitchFamily="2" charset="2"/>
              </a:rPr>
              <a:t> dann die negativen aus dem </a:t>
            </a:r>
            <a:r>
              <a:rPr lang="de-DE" sz="1600" err="1">
                <a:sym typeface="Wingdings" pitchFamily="2" charset="2"/>
              </a:rPr>
              <a:t>ranking</a:t>
            </a:r>
            <a:r>
              <a:rPr lang="de-DE" sz="1600">
                <a:sym typeface="Wingdings" pitchFamily="2" charset="2"/>
              </a:rPr>
              <a:t> nehmen oder generell nach hinten ranken</a:t>
            </a:r>
          </a:p>
          <a:p>
            <a:pPr algn="l"/>
            <a:endParaRPr lang="de-DE">
              <a:sym typeface="Wingdings" pitchFamily="2" charset="2"/>
            </a:endParaRPr>
          </a:p>
          <a:p>
            <a:pPr marL="285750" indent="-285750" algn="l">
              <a:buFont typeface="Wingdings" pitchFamily="2" charset="2"/>
              <a:buChar char="à"/>
            </a:pPr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7C2BE19-890E-E9A9-E367-1D9ECAA40F7C}"/>
              </a:ext>
            </a:extLst>
          </p:cNvPr>
          <p:cNvSpPr txBox="1"/>
          <p:nvPr/>
        </p:nvSpPr>
        <p:spPr>
          <a:xfrm>
            <a:off x="6331798" y="3647608"/>
            <a:ext cx="56335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sz="1600">
                <a:sym typeface="Wingdings" pitchFamily="2" charset="2"/>
              </a:rPr>
              <a:t>TEST: den Mittelwert der </a:t>
            </a:r>
            <a:r>
              <a:rPr lang="de-DE" sz="1600" err="1">
                <a:sym typeface="Wingdings" pitchFamily="2" charset="2"/>
              </a:rPr>
              <a:t>fscores</a:t>
            </a:r>
            <a:r>
              <a:rPr lang="de-DE" sz="1600">
                <a:sym typeface="Wingdings" pitchFamily="2" charset="2"/>
              </a:rPr>
              <a:t> aller Mutationen MIT der Mutation </a:t>
            </a:r>
            <a:r>
              <a:rPr lang="de-DE" sz="1600" err="1">
                <a:sym typeface="Wingdings" pitchFamily="2" charset="2"/>
              </a:rPr>
              <a:t>vs</a:t>
            </a:r>
            <a:r>
              <a:rPr lang="de-DE" sz="1600">
                <a:sym typeface="Wingdings" pitchFamily="2" charset="2"/>
              </a:rPr>
              <a:t> OHNE der Mutation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sz="1600">
                <a:sym typeface="Wingdings" pitchFamily="2" charset="2"/>
              </a:rPr>
              <a:t>Wenn positiv stabilisierend: MIT-Wert &gt; OHNE-Wert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sz="1600">
                <a:sym typeface="Wingdings" pitchFamily="2" charset="2"/>
              </a:rPr>
              <a:t>Wenn negativ stabilisierend: MIT-Wert &lt; OHNE-Wert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sz="1600">
                <a:sym typeface="Wingdings" pitchFamily="2" charset="2"/>
              </a:rPr>
              <a:t>Differenz bilden als Maß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sz="1600">
                <a:sym typeface="Wingdings" pitchFamily="2" charset="2"/>
              </a:rPr>
              <a:t>Auf alle Muts anwenden + in </a:t>
            </a:r>
            <a:r>
              <a:rPr lang="de-DE" sz="1600" err="1">
                <a:sym typeface="Wingdings" pitchFamily="2" charset="2"/>
              </a:rPr>
              <a:t>ranking</a:t>
            </a:r>
            <a:r>
              <a:rPr lang="de-DE" sz="1600">
                <a:sym typeface="Wingdings" pitchFamily="2" charset="2"/>
              </a:rPr>
              <a:t> einbauen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349338076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19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Parcel</vt:lpstr>
      <vt:lpstr>DMS Tut 15.06.23</vt:lpstr>
      <vt:lpstr>Roman</vt:lpstr>
      <vt:lpstr>Roman</vt:lpstr>
      <vt:lpstr>Roman</vt:lpstr>
      <vt:lpstr>Roman</vt:lpstr>
      <vt:lpstr>Lisa</vt:lpstr>
      <vt:lpstr>Ranking- Versuch </vt:lpstr>
      <vt:lpstr>Ranking 0</vt:lpstr>
      <vt:lpstr>Ranking 1</vt:lpstr>
      <vt:lpstr>Ranking 1</vt:lpstr>
      <vt:lpstr>Ranking 1</vt:lpstr>
      <vt:lpstr>Ranking 1</vt:lpstr>
      <vt:lpstr>Ideen weiterhin</vt:lpstr>
      <vt:lpstr>Ideen weiterhin</vt:lpstr>
      <vt:lpstr>Angela</vt:lpstr>
      <vt:lpstr>Angela</vt:lpstr>
      <vt:lpstr>Rebecca </vt:lpstr>
      <vt:lpstr>Rebecca </vt:lpstr>
      <vt:lpstr>Rebecca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Tianxin Ma</dc:creator>
  <cp:revision>1</cp:revision>
  <dcterms:created xsi:type="dcterms:W3CDTF">2023-06-12T11:05:22Z</dcterms:created>
  <dcterms:modified xsi:type="dcterms:W3CDTF">2023-06-15T04:18:27Z</dcterms:modified>
</cp:coreProperties>
</file>